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37"/>
  </p:notesMasterIdLst>
  <p:sldIdLst>
    <p:sldId id="1451" r:id="rId3"/>
    <p:sldId id="1452" r:id="rId4"/>
    <p:sldId id="1453" r:id="rId5"/>
    <p:sldId id="1492" r:id="rId6"/>
    <p:sldId id="1454" r:id="rId7"/>
    <p:sldId id="1456" r:id="rId8"/>
    <p:sldId id="1457" r:id="rId9"/>
    <p:sldId id="1467" r:id="rId10"/>
    <p:sldId id="1490" r:id="rId11"/>
    <p:sldId id="1491" r:id="rId12"/>
    <p:sldId id="1461" r:id="rId13"/>
    <p:sldId id="1463" r:id="rId14"/>
    <p:sldId id="1468" r:id="rId15"/>
    <p:sldId id="1469" r:id="rId16"/>
    <p:sldId id="1470" r:id="rId17"/>
    <p:sldId id="1471" r:id="rId18"/>
    <p:sldId id="1479" r:id="rId19"/>
    <p:sldId id="1472" r:id="rId20"/>
    <p:sldId id="1473" r:id="rId21"/>
    <p:sldId id="1474" r:id="rId22"/>
    <p:sldId id="1475" r:id="rId23"/>
    <p:sldId id="1488" r:id="rId24"/>
    <p:sldId id="1478" r:id="rId25"/>
    <p:sldId id="1476" r:id="rId26"/>
    <p:sldId id="1477" r:id="rId27"/>
    <p:sldId id="1489" r:id="rId28"/>
    <p:sldId id="1482" r:id="rId29"/>
    <p:sldId id="1481" r:id="rId30"/>
    <p:sldId id="1483" r:id="rId31"/>
    <p:sldId id="1484" r:id="rId32"/>
    <p:sldId id="1485" r:id="rId33"/>
    <p:sldId id="1486" r:id="rId34"/>
    <p:sldId id="1487" r:id="rId35"/>
    <p:sldId id="1465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F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1D280-DEEC-4561-A685-6A942AF0239B}" v="4" dt="2023-10-10T20:30:27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d Spiess" userId="e168e97b-844b-4c97-914b-387f77310634" providerId="ADAL" clId="{383306B4-CE05-478E-B337-343E18FD9270}"/>
    <pc:docChg chg="undo custSel addSld delSld modSld sldOrd">
      <pc:chgData name="Bernd Spiess" userId="e168e97b-844b-4c97-914b-387f77310634" providerId="ADAL" clId="{383306B4-CE05-478E-B337-343E18FD9270}" dt="2023-09-03T20:29:36.269" v="4501" actId="47"/>
      <pc:docMkLst>
        <pc:docMk/>
      </pc:docMkLst>
      <pc:sldChg chg="addSp delSp modSp mod setBg modClrScheme chgLayout">
        <pc:chgData name="Bernd Spiess" userId="e168e97b-844b-4c97-914b-387f77310634" providerId="ADAL" clId="{383306B4-CE05-478E-B337-343E18FD9270}" dt="2023-09-03T18:36:26.902" v="4056" actId="14100"/>
        <pc:sldMkLst>
          <pc:docMk/>
          <pc:sldMk cId="388220887" sldId="1451"/>
        </pc:sldMkLst>
        <pc:spChg chg="add del mod ord">
          <ac:chgData name="Bernd Spiess" userId="e168e97b-844b-4c97-914b-387f77310634" providerId="ADAL" clId="{383306B4-CE05-478E-B337-343E18FD9270}" dt="2023-09-03T18:34:35.692" v="4047" actId="700"/>
          <ac:spMkLst>
            <pc:docMk/>
            <pc:sldMk cId="388220887" sldId="1451"/>
            <ac:spMk id="2" creationId="{229577E1-FFE5-AE58-3DC7-A80484413FAB}"/>
          </ac:spMkLst>
        </pc:spChg>
        <pc:spChg chg="add mod ord">
          <ac:chgData name="Bernd Spiess" userId="e168e97b-844b-4c97-914b-387f77310634" providerId="ADAL" clId="{383306B4-CE05-478E-B337-343E18FD9270}" dt="2023-09-03T18:36:26.902" v="4056" actId="14100"/>
          <ac:spMkLst>
            <pc:docMk/>
            <pc:sldMk cId="388220887" sldId="1451"/>
            <ac:spMk id="3" creationId="{465A78C7-16C6-1600-1A35-85FDB1630C6F}"/>
          </ac:spMkLst>
        </pc:spChg>
        <pc:spChg chg="mod ord">
          <ac:chgData name="Bernd Spiess" userId="e168e97b-844b-4c97-914b-387f77310634" providerId="ADAL" clId="{383306B4-CE05-478E-B337-343E18FD9270}" dt="2023-09-03T18:36:10.614" v="4055" actId="122"/>
          <ac:spMkLst>
            <pc:docMk/>
            <pc:sldMk cId="388220887" sldId="1451"/>
            <ac:spMk id="5" creationId="{00000000-0000-0000-0000-000000000000}"/>
          </ac:spMkLst>
        </pc:spChg>
        <pc:spChg chg="del mod ord">
          <ac:chgData name="Bernd Spiess" userId="e168e97b-844b-4c97-914b-387f77310634" providerId="ADAL" clId="{383306B4-CE05-478E-B337-343E18FD9270}" dt="2023-09-03T18:34:26.573" v="4046" actId="700"/>
          <ac:spMkLst>
            <pc:docMk/>
            <pc:sldMk cId="388220887" sldId="1451"/>
            <ac:spMk id="8" creationId="{00000000-0000-0000-0000-000000000000}"/>
          </ac:spMkLst>
        </pc:spChg>
        <pc:picChg chg="del mod">
          <ac:chgData name="Bernd Spiess" userId="e168e97b-844b-4c97-914b-387f77310634" providerId="ADAL" clId="{383306B4-CE05-478E-B337-343E18FD9270}" dt="2023-09-03T18:33:49.507" v="4045" actId="478"/>
          <ac:picMkLst>
            <pc:docMk/>
            <pc:sldMk cId="388220887" sldId="1451"/>
            <ac:picMk id="6" creationId="{00000000-0000-0000-0000-000000000000}"/>
          </ac:picMkLst>
        </pc:picChg>
      </pc:sldChg>
      <pc:sldChg chg="modSp mod modClrScheme chgLayout">
        <pc:chgData name="Bernd Spiess" userId="e168e97b-844b-4c97-914b-387f77310634" providerId="ADAL" clId="{383306B4-CE05-478E-B337-343E18FD9270}" dt="2023-09-03T18:36:52.685" v="4057" actId="700"/>
        <pc:sldMkLst>
          <pc:docMk/>
          <pc:sldMk cId="1396336207" sldId="1452"/>
        </pc:sldMkLst>
        <pc:spChg chg="mod ord">
          <ac:chgData name="Bernd Spiess" userId="e168e97b-844b-4c97-914b-387f77310634" providerId="ADAL" clId="{383306B4-CE05-478E-B337-343E18FD9270}" dt="2023-09-03T18:36:52.685" v="4057" actId="700"/>
          <ac:spMkLst>
            <pc:docMk/>
            <pc:sldMk cId="1396336207" sldId="1452"/>
            <ac:spMk id="2" creationId="{4A6A8063-296B-4F06-BE64-F201ABC4397C}"/>
          </ac:spMkLst>
        </pc:spChg>
        <pc:spChg chg="mod ord">
          <ac:chgData name="Bernd Spiess" userId="e168e97b-844b-4c97-914b-387f77310634" providerId="ADAL" clId="{383306B4-CE05-478E-B337-343E18FD9270}" dt="2023-09-03T18:36:52.685" v="4057" actId="700"/>
          <ac:spMkLst>
            <pc:docMk/>
            <pc:sldMk cId="1396336207" sldId="1452"/>
            <ac:spMk id="3" creationId="{DF1A12A5-551E-4B9D-83FE-83B5D9B22A9E}"/>
          </ac:spMkLst>
        </pc:spChg>
        <pc:spChg chg="mod ord">
          <ac:chgData name="Bernd Spiess" userId="e168e97b-844b-4c97-914b-387f77310634" providerId="ADAL" clId="{383306B4-CE05-478E-B337-343E18FD9270}" dt="2023-09-03T18:36:52.685" v="4057" actId="700"/>
          <ac:spMkLst>
            <pc:docMk/>
            <pc:sldMk cId="1396336207" sldId="1452"/>
            <ac:spMk id="4" creationId="{175DAE89-E5D3-47F6-A124-F64E94BE2C70}"/>
          </ac:spMkLst>
        </pc:spChg>
        <pc:spChg chg="mod ord">
          <ac:chgData name="Bernd Spiess" userId="e168e97b-844b-4c97-914b-387f77310634" providerId="ADAL" clId="{383306B4-CE05-478E-B337-343E18FD9270}" dt="2023-09-03T18:36:52.685" v="4057" actId="700"/>
          <ac:spMkLst>
            <pc:docMk/>
            <pc:sldMk cId="1396336207" sldId="1452"/>
            <ac:spMk id="13" creationId="{07F2C79E-73C6-4CD2-BF72-B33CBE84CD3A}"/>
          </ac:spMkLst>
        </pc:spChg>
      </pc:sldChg>
      <pc:sldChg chg="modSp mod">
        <pc:chgData name="Bernd Spiess" userId="e168e97b-844b-4c97-914b-387f77310634" providerId="ADAL" clId="{383306B4-CE05-478E-B337-343E18FD9270}" dt="2023-09-03T20:23:10.035" v="4421"/>
        <pc:sldMkLst>
          <pc:docMk/>
          <pc:sldMk cId="2977021179" sldId="1453"/>
        </pc:sldMkLst>
        <pc:spChg chg="mod">
          <ac:chgData name="Bernd Spiess" userId="e168e97b-844b-4c97-914b-387f77310634" providerId="ADAL" clId="{383306B4-CE05-478E-B337-343E18FD9270}" dt="2023-09-03T08:45:49.992" v="23"/>
          <ac:spMkLst>
            <pc:docMk/>
            <pc:sldMk cId="2977021179" sldId="1453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8:40:01.448" v="4059" actId="207"/>
          <ac:spMkLst>
            <pc:docMk/>
            <pc:sldMk cId="2977021179" sldId="1453"/>
            <ac:spMk id="6" creationId="{EBFA86EE-7936-89D3-FA5F-3C1D2A0C0973}"/>
          </ac:spMkLst>
        </pc:spChg>
        <pc:graphicFrameChg chg="mod modGraphic">
          <ac:chgData name="Bernd Spiess" userId="e168e97b-844b-4c97-914b-387f77310634" providerId="ADAL" clId="{383306B4-CE05-478E-B337-343E18FD9270}" dt="2023-09-03T20:23:10.035" v="4421"/>
          <ac:graphicFrameMkLst>
            <pc:docMk/>
            <pc:sldMk cId="2977021179" sldId="1453"/>
            <ac:graphicFrameMk id="5" creationId="{8B04C9E8-5DE4-39AC-A67D-C9DB2BE6A53F}"/>
          </ac:graphicFrameMkLst>
        </pc:graphicFrameChg>
      </pc:sldChg>
      <pc:sldChg chg="addSp delSp modSp mod">
        <pc:chgData name="Bernd Spiess" userId="e168e97b-844b-4c97-914b-387f77310634" providerId="ADAL" clId="{383306B4-CE05-478E-B337-343E18FD9270}" dt="2023-09-03T19:07:34.777" v="4338" actId="1076"/>
        <pc:sldMkLst>
          <pc:docMk/>
          <pc:sldMk cId="293994185" sldId="1454"/>
        </pc:sldMkLst>
        <pc:spChg chg="mod">
          <ac:chgData name="Bernd Spiess" userId="e168e97b-844b-4c97-914b-387f77310634" providerId="ADAL" clId="{383306B4-CE05-478E-B337-343E18FD9270}" dt="2023-09-03T08:45:54.058" v="24"/>
          <ac:spMkLst>
            <pc:docMk/>
            <pc:sldMk cId="293994185" sldId="1454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9:07:34.777" v="4338" actId="1076"/>
          <ac:spMkLst>
            <pc:docMk/>
            <pc:sldMk cId="293994185" sldId="1454"/>
            <ac:spMk id="5" creationId="{618228D9-1DC3-4A11-C180-C55515CB2704}"/>
          </ac:spMkLst>
        </pc:spChg>
        <pc:spChg chg="mod">
          <ac:chgData name="Bernd Spiess" userId="e168e97b-844b-4c97-914b-387f77310634" providerId="ADAL" clId="{383306B4-CE05-478E-B337-343E18FD9270}" dt="2023-09-03T19:07:06.405" v="4312" actId="1037"/>
          <ac:spMkLst>
            <pc:docMk/>
            <pc:sldMk cId="293994185" sldId="1454"/>
            <ac:spMk id="10" creationId="{123AE98A-5048-D62C-0C0F-1D79AD65851D}"/>
          </ac:spMkLst>
        </pc:spChg>
        <pc:spChg chg="mod">
          <ac:chgData name="Bernd Spiess" userId="e168e97b-844b-4c97-914b-387f77310634" providerId="ADAL" clId="{383306B4-CE05-478E-B337-343E18FD9270}" dt="2023-09-03T19:07:21.551" v="4337" actId="1038"/>
          <ac:spMkLst>
            <pc:docMk/>
            <pc:sldMk cId="293994185" sldId="1454"/>
            <ac:spMk id="12" creationId="{8E090A38-A65A-4FA4-DD62-6541ACB1DC31}"/>
          </ac:spMkLst>
        </pc:spChg>
        <pc:spChg chg="mod">
          <ac:chgData name="Bernd Spiess" userId="e168e97b-844b-4c97-914b-387f77310634" providerId="ADAL" clId="{383306B4-CE05-478E-B337-343E18FD9270}" dt="2023-09-03T19:03:39.999" v="4268" actId="20577"/>
          <ac:spMkLst>
            <pc:docMk/>
            <pc:sldMk cId="293994185" sldId="1454"/>
            <ac:spMk id="13" creationId="{07F2C79E-73C6-4CD2-BF72-B33CBE84CD3A}"/>
          </ac:spMkLst>
        </pc:spChg>
        <pc:picChg chg="mod modCrop">
          <ac:chgData name="Bernd Spiess" userId="e168e97b-844b-4c97-914b-387f77310634" providerId="ADAL" clId="{383306B4-CE05-478E-B337-343E18FD9270}" dt="2023-09-03T19:07:00.485" v="4300" actId="1037"/>
          <ac:picMkLst>
            <pc:docMk/>
            <pc:sldMk cId="293994185" sldId="1454"/>
            <ac:picMk id="9" creationId="{0F0A0A92-47AF-6269-19C6-6E1B35D5D6C8}"/>
          </ac:picMkLst>
        </pc:picChg>
        <pc:picChg chg="del">
          <ac:chgData name="Bernd Spiess" userId="e168e97b-844b-4c97-914b-387f77310634" providerId="ADAL" clId="{383306B4-CE05-478E-B337-343E18FD9270}" dt="2023-09-03T19:06:01.121" v="4275" actId="478"/>
          <ac:picMkLst>
            <pc:docMk/>
            <pc:sldMk cId="293994185" sldId="1454"/>
            <ac:picMk id="11" creationId="{BB9C67A7-0707-4E9C-5D6B-8FCFA7FFBA81}"/>
          </ac:picMkLst>
        </pc:picChg>
        <pc:picChg chg="add mod ord">
          <ac:chgData name="Bernd Spiess" userId="e168e97b-844b-4c97-914b-387f77310634" providerId="ADAL" clId="{383306B4-CE05-478E-B337-343E18FD9270}" dt="2023-09-03T19:07:15.893" v="4316" actId="1038"/>
          <ac:picMkLst>
            <pc:docMk/>
            <pc:sldMk cId="293994185" sldId="1454"/>
            <ac:picMk id="14" creationId="{5CC5C9E3-0E1B-79CF-250D-C7C660E59E96}"/>
          </ac:picMkLst>
        </pc:picChg>
      </pc:sldChg>
      <pc:sldChg chg="addSp delSp modSp mod">
        <pc:chgData name="Bernd Spiess" userId="e168e97b-844b-4c97-914b-387f77310634" providerId="ADAL" clId="{383306B4-CE05-478E-B337-343E18FD9270}" dt="2023-09-03T20:12:33.774" v="4385" actId="1076"/>
        <pc:sldMkLst>
          <pc:docMk/>
          <pc:sldMk cId="4136803251" sldId="1456"/>
        </pc:sldMkLst>
        <pc:spChg chg="mod">
          <ac:chgData name="Bernd Spiess" userId="e168e97b-844b-4c97-914b-387f77310634" providerId="ADAL" clId="{383306B4-CE05-478E-B337-343E18FD9270}" dt="2023-09-03T08:45:57.467" v="25"/>
          <ac:spMkLst>
            <pc:docMk/>
            <pc:sldMk cId="4136803251" sldId="1456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20:11:49.807" v="4382" actId="20577"/>
          <ac:spMkLst>
            <pc:docMk/>
            <pc:sldMk cId="4136803251" sldId="1456"/>
            <ac:spMk id="12" creationId="{E99321CF-565D-88D9-9B14-306213B5C7A2}"/>
          </ac:spMkLst>
        </pc:spChg>
        <pc:picChg chg="add mod">
          <ac:chgData name="Bernd Spiess" userId="e168e97b-844b-4c97-914b-387f77310634" providerId="ADAL" clId="{383306B4-CE05-478E-B337-343E18FD9270}" dt="2023-09-03T20:12:33.774" v="4385" actId="1076"/>
          <ac:picMkLst>
            <pc:docMk/>
            <pc:sldMk cId="4136803251" sldId="1456"/>
            <ac:picMk id="6" creationId="{4E5E1D94-B68E-9255-5396-E49C65B74569}"/>
          </ac:picMkLst>
        </pc:picChg>
        <pc:picChg chg="del">
          <ac:chgData name="Bernd Spiess" userId="e168e97b-844b-4c97-914b-387f77310634" providerId="ADAL" clId="{383306B4-CE05-478E-B337-343E18FD9270}" dt="2023-09-03T20:12:22.960" v="4383" actId="478"/>
          <ac:picMkLst>
            <pc:docMk/>
            <pc:sldMk cId="4136803251" sldId="1456"/>
            <ac:picMk id="15" creationId="{8074E4C5-DD0A-F095-0AB2-383412D3B98E}"/>
          </ac:picMkLst>
        </pc:picChg>
      </pc:sldChg>
      <pc:sldChg chg="addSp delSp modSp mod">
        <pc:chgData name="Bernd Spiess" userId="e168e97b-844b-4c97-914b-387f77310634" providerId="ADAL" clId="{383306B4-CE05-478E-B337-343E18FD9270}" dt="2023-09-03T20:21:59.348" v="4401" actId="1036"/>
        <pc:sldMkLst>
          <pc:docMk/>
          <pc:sldMk cId="2352274029" sldId="1457"/>
        </pc:sldMkLst>
        <pc:spChg chg="mod">
          <ac:chgData name="Bernd Spiess" userId="e168e97b-844b-4c97-914b-387f77310634" providerId="ADAL" clId="{383306B4-CE05-478E-B337-343E18FD9270}" dt="2023-09-03T08:46:00.228" v="26"/>
          <ac:spMkLst>
            <pc:docMk/>
            <pc:sldMk cId="2352274029" sldId="1457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20:21:50.765" v="4393" actId="1076"/>
          <ac:spMkLst>
            <pc:docMk/>
            <pc:sldMk cId="2352274029" sldId="1457"/>
            <ac:spMk id="12" creationId="{E99321CF-565D-88D9-9B14-306213B5C7A2}"/>
          </ac:spMkLst>
        </pc:spChg>
        <pc:picChg chg="del">
          <ac:chgData name="Bernd Spiess" userId="e168e97b-844b-4c97-914b-387f77310634" providerId="ADAL" clId="{383306B4-CE05-478E-B337-343E18FD9270}" dt="2023-09-03T20:19:27.505" v="4386" actId="478"/>
          <ac:picMkLst>
            <pc:docMk/>
            <pc:sldMk cId="2352274029" sldId="1457"/>
            <ac:picMk id="6" creationId="{104660F3-D85D-26DC-CB40-807518679C9A}"/>
          </ac:picMkLst>
        </pc:picChg>
        <pc:picChg chg="add del mod">
          <ac:chgData name="Bernd Spiess" userId="e168e97b-844b-4c97-914b-387f77310634" providerId="ADAL" clId="{383306B4-CE05-478E-B337-343E18FD9270}" dt="2023-09-03T20:21:36.722" v="4389" actId="478"/>
          <ac:picMkLst>
            <pc:docMk/>
            <pc:sldMk cId="2352274029" sldId="1457"/>
            <ac:picMk id="7" creationId="{557FDC77-1286-8FAD-0B50-B4A264A540E2}"/>
          </ac:picMkLst>
        </pc:picChg>
        <pc:picChg chg="add mod">
          <ac:chgData name="Bernd Spiess" userId="e168e97b-844b-4c97-914b-387f77310634" providerId="ADAL" clId="{383306B4-CE05-478E-B337-343E18FD9270}" dt="2023-09-03T20:21:59.348" v="4401" actId="1036"/>
          <ac:picMkLst>
            <pc:docMk/>
            <pc:sldMk cId="2352274029" sldId="1457"/>
            <ac:picMk id="9" creationId="{ECC748B4-9437-C4E0-A9A2-20E6BA179524}"/>
          </ac:picMkLst>
        </pc:picChg>
      </pc:sldChg>
      <pc:sldChg chg="modSp del mod modShow">
        <pc:chgData name="Bernd Spiess" userId="e168e97b-844b-4c97-914b-387f77310634" providerId="ADAL" clId="{383306B4-CE05-478E-B337-343E18FD9270}" dt="2023-09-03T15:41:32.929" v="4034" actId="2696"/>
        <pc:sldMkLst>
          <pc:docMk/>
          <pc:sldMk cId="375766332" sldId="1458"/>
        </pc:sldMkLst>
        <pc:spChg chg="mod">
          <ac:chgData name="Bernd Spiess" userId="e168e97b-844b-4c97-914b-387f77310634" providerId="ADAL" clId="{383306B4-CE05-478E-B337-343E18FD9270}" dt="2023-09-03T08:46:07.584" v="27"/>
          <ac:spMkLst>
            <pc:docMk/>
            <pc:sldMk cId="375766332" sldId="1458"/>
            <ac:spMk id="3" creationId="{DF1A12A5-551E-4B9D-83FE-83B5D9B22A9E}"/>
          </ac:spMkLst>
        </pc:spChg>
      </pc:sldChg>
      <pc:sldChg chg="modSp del mod modShow">
        <pc:chgData name="Bernd Spiess" userId="e168e97b-844b-4c97-914b-387f77310634" providerId="ADAL" clId="{383306B4-CE05-478E-B337-343E18FD9270}" dt="2023-09-03T15:41:37.081" v="4035" actId="2696"/>
        <pc:sldMkLst>
          <pc:docMk/>
          <pc:sldMk cId="3299698739" sldId="1459"/>
        </pc:sldMkLst>
        <pc:spChg chg="mod">
          <ac:chgData name="Bernd Spiess" userId="e168e97b-844b-4c97-914b-387f77310634" providerId="ADAL" clId="{383306B4-CE05-478E-B337-343E18FD9270}" dt="2023-09-03T08:46:10.911" v="28"/>
          <ac:spMkLst>
            <pc:docMk/>
            <pc:sldMk cId="3299698739" sldId="1459"/>
            <ac:spMk id="3" creationId="{DF1A12A5-551E-4B9D-83FE-83B5D9B22A9E}"/>
          </ac:spMkLst>
        </pc:spChg>
      </pc:sldChg>
      <pc:sldChg chg="modSp del mod modShow">
        <pc:chgData name="Bernd Spiess" userId="e168e97b-844b-4c97-914b-387f77310634" providerId="ADAL" clId="{383306B4-CE05-478E-B337-343E18FD9270}" dt="2023-09-03T15:41:40.631" v="4036" actId="2696"/>
        <pc:sldMkLst>
          <pc:docMk/>
          <pc:sldMk cId="3079413959" sldId="1460"/>
        </pc:sldMkLst>
        <pc:spChg chg="mod">
          <ac:chgData name="Bernd Spiess" userId="e168e97b-844b-4c97-914b-387f77310634" providerId="ADAL" clId="{383306B4-CE05-478E-B337-343E18FD9270}" dt="2023-09-03T08:46:13.739" v="29"/>
          <ac:spMkLst>
            <pc:docMk/>
            <pc:sldMk cId="3079413959" sldId="1460"/>
            <ac:spMk id="3" creationId="{DF1A12A5-551E-4B9D-83FE-83B5D9B22A9E}"/>
          </ac:spMkLst>
        </pc:spChg>
      </pc:sldChg>
      <pc:sldChg chg="modSp mod">
        <pc:chgData name="Bernd Spiess" userId="e168e97b-844b-4c97-914b-387f77310634" providerId="ADAL" clId="{383306B4-CE05-478E-B337-343E18FD9270}" dt="2023-09-03T20:28:27.484" v="4500" actId="20577"/>
        <pc:sldMkLst>
          <pc:docMk/>
          <pc:sldMk cId="612467457" sldId="1461"/>
        </pc:sldMkLst>
        <pc:spChg chg="mod">
          <ac:chgData name="Bernd Spiess" userId="e168e97b-844b-4c97-914b-387f77310634" providerId="ADAL" clId="{383306B4-CE05-478E-B337-343E18FD9270}" dt="2023-09-03T08:46:16.499" v="30"/>
          <ac:spMkLst>
            <pc:docMk/>
            <pc:sldMk cId="612467457" sldId="1461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20:28:27.484" v="4500" actId="20577"/>
          <ac:spMkLst>
            <pc:docMk/>
            <pc:sldMk cId="612467457" sldId="1461"/>
            <ac:spMk id="13" creationId="{07F2C79E-73C6-4CD2-BF72-B33CBE84CD3A}"/>
          </ac:spMkLst>
        </pc:spChg>
      </pc:sldChg>
      <pc:sldChg chg="modSp del mod modShow">
        <pc:chgData name="Bernd Spiess" userId="e168e97b-844b-4c97-914b-387f77310634" providerId="ADAL" clId="{383306B4-CE05-478E-B337-343E18FD9270}" dt="2023-09-03T15:09:40.238" v="3992" actId="2696"/>
        <pc:sldMkLst>
          <pc:docMk/>
          <pc:sldMk cId="805791841" sldId="1462"/>
        </pc:sldMkLst>
        <pc:spChg chg="mod">
          <ac:chgData name="Bernd Spiess" userId="e168e97b-844b-4c97-914b-387f77310634" providerId="ADAL" clId="{383306B4-CE05-478E-B337-343E18FD9270}" dt="2023-09-03T08:46:20.591" v="31"/>
          <ac:spMkLst>
            <pc:docMk/>
            <pc:sldMk cId="805791841" sldId="1462"/>
            <ac:spMk id="3" creationId="{DF1A12A5-551E-4B9D-83FE-83B5D9B22A9E}"/>
          </ac:spMkLst>
        </pc:spChg>
      </pc:sldChg>
      <pc:sldChg chg="modSp mod">
        <pc:chgData name="Bernd Spiess" userId="e168e97b-844b-4c97-914b-387f77310634" providerId="ADAL" clId="{383306B4-CE05-478E-B337-343E18FD9270}" dt="2023-09-03T08:46:23.472" v="32"/>
        <pc:sldMkLst>
          <pc:docMk/>
          <pc:sldMk cId="2165646490" sldId="1463"/>
        </pc:sldMkLst>
        <pc:spChg chg="mod">
          <ac:chgData name="Bernd Spiess" userId="e168e97b-844b-4c97-914b-387f77310634" providerId="ADAL" clId="{383306B4-CE05-478E-B337-343E18FD9270}" dt="2023-09-03T08:46:23.472" v="32"/>
          <ac:spMkLst>
            <pc:docMk/>
            <pc:sldMk cId="2165646490" sldId="1463"/>
            <ac:spMk id="3" creationId="{DF1A12A5-551E-4B9D-83FE-83B5D9B22A9E}"/>
          </ac:spMkLst>
        </pc:spChg>
      </pc:sldChg>
      <pc:sldChg chg="modSp del mod ord">
        <pc:chgData name="Bernd Spiess" userId="e168e97b-844b-4c97-914b-387f77310634" providerId="ADAL" clId="{383306B4-CE05-478E-B337-343E18FD9270}" dt="2023-09-03T20:29:36.269" v="4501" actId="47"/>
        <pc:sldMkLst>
          <pc:docMk/>
          <pc:sldMk cId="3950955447" sldId="1464"/>
        </pc:sldMkLst>
        <pc:spChg chg="mod">
          <ac:chgData name="Bernd Spiess" userId="e168e97b-844b-4c97-914b-387f77310634" providerId="ADAL" clId="{383306B4-CE05-478E-B337-343E18FD9270}" dt="2023-09-03T08:46:27.977" v="33"/>
          <ac:spMkLst>
            <pc:docMk/>
            <pc:sldMk cId="3950955447" sldId="1464"/>
            <ac:spMk id="3" creationId="{DF1A12A5-551E-4B9D-83FE-83B5D9B22A9E}"/>
          </ac:spMkLst>
        </pc:spChg>
      </pc:sldChg>
      <pc:sldChg chg="modSp mod">
        <pc:chgData name="Bernd Spiess" userId="e168e97b-844b-4c97-914b-387f77310634" providerId="ADAL" clId="{383306B4-CE05-478E-B337-343E18FD9270}" dt="2023-09-03T08:46:31.121" v="34"/>
        <pc:sldMkLst>
          <pc:docMk/>
          <pc:sldMk cId="2903909285" sldId="1465"/>
        </pc:sldMkLst>
        <pc:spChg chg="mod">
          <ac:chgData name="Bernd Spiess" userId="e168e97b-844b-4c97-914b-387f77310634" providerId="ADAL" clId="{383306B4-CE05-478E-B337-343E18FD9270}" dt="2023-09-03T08:46:31.121" v="34"/>
          <ac:spMkLst>
            <pc:docMk/>
            <pc:sldMk cId="2903909285" sldId="1465"/>
            <ac:spMk id="3" creationId="{DF1A12A5-551E-4B9D-83FE-83B5D9B22A9E}"/>
          </ac:spMkLst>
        </pc:spChg>
      </pc:sldChg>
      <pc:sldChg chg="modSp mod">
        <pc:chgData name="Bernd Spiess" userId="e168e97b-844b-4c97-914b-387f77310634" providerId="ADAL" clId="{383306B4-CE05-478E-B337-343E18FD9270}" dt="2023-09-03T08:46:37.339" v="35"/>
        <pc:sldMkLst>
          <pc:docMk/>
          <pc:sldMk cId="2385633164" sldId="1466"/>
        </pc:sldMkLst>
        <pc:spChg chg="mod">
          <ac:chgData name="Bernd Spiess" userId="e168e97b-844b-4c97-914b-387f77310634" providerId="ADAL" clId="{383306B4-CE05-478E-B337-343E18FD9270}" dt="2023-09-03T08:46:37.339" v="35"/>
          <ac:spMkLst>
            <pc:docMk/>
            <pc:sldMk cId="2385633164" sldId="1466"/>
            <ac:spMk id="5" creationId="{84484286-677A-862F-A15C-4EDF86932F79}"/>
          </ac:spMkLst>
        </pc:spChg>
      </pc:sldChg>
      <pc:sldChg chg="modSp mod">
        <pc:chgData name="Bernd Spiess" userId="e168e97b-844b-4c97-914b-387f77310634" providerId="ADAL" clId="{383306B4-CE05-478E-B337-343E18FD9270}" dt="2023-09-03T20:24:33.685" v="4427" actId="14100"/>
        <pc:sldMkLst>
          <pc:docMk/>
          <pc:sldMk cId="3218171897" sldId="1467"/>
        </pc:sldMkLst>
        <pc:spChg chg="mod">
          <ac:chgData name="Bernd Spiess" userId="e168e97b-844b-4c97-914b-387f77310634" providerId="ADAL" clId="{383306B4-CE05-478E-B337-343E18FD9270}" dt="2023-09-03T20:22:44.073" v="4420" actId="20577"/>
          <ac:spMkLst>
            <pc:docMk/>
            <pc:sldMk cId="3218171897" sldId="1467"/>
            <ac:spMk id="8" creationId="{68573F88-3878-BED1-C01A-7F81C928550A}"/>
          </ac:spMkLst>
        </pc:spChg>
        <pc:graphicFrameChg chg="mod modGraphic">
          <ac:chgData name="Bernd Spiess" userId="e168e97b-844b-4c97-914b-387f77310634" providerId="ADAL" clId="{383306B4-CE05-478E-B337-343E18FD9270}" dt="2023-09-03T20:24:33.685" v="4427" actId="14100"/>
          <ac:graphicFrameMkLst>
            <pc:docMk/>
            <pc:sldMk cId="3218171897" sldId="1467"/>
            <ac:graphicFrameMk id="7" creationId="{41472660-16FF-94C1-59A0-97195131000B}"/>
          </ac:graphicFrameMkLst>
        </pc:graphicFrameChg>
      </pc:sldChg>
      <pc:sldChg chg="addSp delSp modSp add mod modClrScheme chgLayout">
        <pc:chgData name="Bernd Spiess" userId="e168e97b-844b-4c97-914b-387f77310634" providerId="ADAL" clId="{383306B4-CE05-478E-B337-343E18FD9270}" dt="2023-09-03T10:08:46.950" v="325" actId="20577"/>
        <pc:sldMkLst>
          <pc:docMk/>
          <pc:sldMk cId="4025692908" sldId="1468"/>
        </pc:sldMkLst>
        <pc:spChg chg="mod ord">
          <ac:chgData name="Bernd Spiess" userId="e168e97b-844b-4c97-914b-387f77310634" providerId="ADAL" clId="{383306B4-CE05-478E-B337-343E18FD9270}" dt="2023-09-03T09:39:00.491" v="92" actId="790"/>
          <ac:spMkLst>
            <pc:docMk/>
            <pc:sldMk cId="4025692908" sldId="1468"/>
            <ac:spMk id="2" creationId="{4A6A8063-296B-4F06-BE64-F201ABC4397C}"/>
          </ac:spMkLst>
        </pc:spChg>
        <pc:spChg chg="mod ord">
          <ac:chgData name="Bernd Spiess" userId="e168e97b-844b-4c97-914b-387f77310634" providerId="ADAL" clId="{383306B4-CE05-478E-B337-343E18FD9270}" dt="2023-09-03T09:39:00.491" v="92" actId="790"/>
          <ac:spMkLst>
            <pc:docMk/>
            <pc:sldMk cId="4025692908" sldId="1468"/>
            <ac:spMk id="3" creationId="{DF1A12A5-551E-4B9D-83FE-83B5D9B22A9E}"/>
          </ac:spMkLst>
        </pc:spChg>
        <pc:spChg chg="mod ord">
          <ac:chgData name="Bernd Spiess" userId="e168e97b-844b-4c97-914b-387f77310634" providerId="ADAL" clId="{383306B4-CE05-478E-B337-343E18FD9270}" dt="2023-09-03T09:39:00.491" v="92" actId="790"/>
          <ac:spMkLst>
            <pc:docMk/>
            <pc:sldMk cId="4025692908" sldId="1468"/>
            <ac:spMk id="4" creationId="{175DAE89-E5D3-47F6-A124-F64E94BE2C70}"/>
          </ac:spMkLst>
        </pc:spChg>
        <pc:spChg chg="add mod ord">
          <ac:chgData name="Bernd Spiess" userId="e168e97b-844b-4c97-914b-387f77310634" providerId="ADAL" clId="{383306B4-CE05-478E-B337-343E18FD9270}" dt="2023-09-03T10:08:46.950" v="325" actId="20577"/>
          <ac:spMkLst>
            <pc:docMk/>
            <pc:sldMk cId="4025692908" sldId="1468"/>
            <ac:spMk id="5" creationId="{A47765B8-987F-C83E-75E8-1D8FB390B33A}"/>
          </ac:spMkLst>
        </pc:spChg>
        <pc:spChg chg="del">
          <ac:chgData name="Bernd Spiess" userId="e168e97b-844b-4c97-914b-387f77310634" providerId="ADAL" clId="{383306B4-CE05-478E-B337-343E18FD9270}" dt="2023-09-03T09:37:50.065" v="38" actId="478"/>
          <ac:spMkLst>
            <pc:docMk/>
            <pc:sldMk cId="4025692908" sldId="1468"/>
            <ac:spMk id="6" creationId="{A5D3ACD6-76FD-7F6E-D866-4A98ABC88F43}"/>
          </ac:spMkLst>
        </pc:spChg>
        <pc:spChg chg="mod ord">
          <ac:chgData name="Bernd Spiess" userId="e168e97b-844b-4c97-914b-387f77310634" providerId="ADAL" clId="{383306B4-CE05-478E-B337-343E18FD9270}" dt="2023-09-03T10:06:25.001" v="99" actId="20577"/>
          <ac:spMkLst>
            <pc:docMk/>
            <pc:sldMk cId="4025692908" sldId="1468"/>
            <ac:spMk id="13" creationId="{07F2C79E-73C6-4CD2-BF72-B33CBE84CD3A}"/>
          </ac:spMkLst>
        </pc:spChg>
        <pc:spChg chg="del">
          <ac:chgData name="Bernd Spiess" userId="e168e97b-844b-4c97-914b-387f77310634" providerId="ADAL" clId="{383306B4-CE05-478E-B337-343E18FD9270}" dt="2023-09-03T09:37:52.057" v="39" actId="478"/>
          <ac:spMkLst>
            <pc:docMk/>
            <pc:sldMk cId="4025692908" sldId="1468"/>
            <ac:spMk id="14" creationId="{75297652-B582-FFAC-79A7-C6DF803CE735}"/>
          </ac:spMkLst>
        </pc:spChg>
        <pc:picChg chg="del">
          <ac:chgData name="Bernd Spiess" userId="e168e97b-844b-4c97-914b-387f77310634" providerId="ADAL" clId="{383306B4-CE05-478E-B337-343E18FD9270}" dt="2023-09-03T09:37:47.174" v="37" actId="478"/>
          <ac:picMkLst>
            <pc:docMk/>
            <pc:sldMk cId="4025692908" sldId="1468"/>
            <ac:picMk id="2050" creationId="{86CCD415-632E-5999-0963-DF77A59DFCEB}"/>
          </ac:picMkLst>
        </pc:picChg>
      </pc:sldChg>
      <pc:sldChg chg="modSp add mod">
        <pc:chgData name="Bernd Spiess" userId="e168e97b-844b-4c97-914b-387f77310634" providerId="ADAL" clId="{383306B4-CE05-478E-B337-343E18FD9270}" dt="2023-09-03T10:31:45.424" v="963" actId="20577"/>
        <pc:sldMkLst>
          <pc:docMk/>
          <pc:sldMk cId="3907890515" sldId="1469"/>
        </pc:sldMkLst>
        <pc:spChg chg="mod">
          <ac:chgData name="Bernd Spiess" userId="e168e97b-844b-4c97-914b-387f77310634" providerId="ADAL" clId="{383306B4-CE05-478E-B337-343E18FD9270}" dt="2023-09-03T10:31:45.424" v="963" actId="20577"/>
          <ac:spMkLst>
            <pc:docMk/>
            <pc:sldMk cId="3907890515" sldId="1469"/>
            <ac:spMk id="5" creationId="{A47765B8-987F-C83E-75E8-1D8FB390B33A}"/>
          </ac:spMkLst>
        </pc:spChg>
        <pc:spChg chg="mod">
          <ac:chgData name="Bernd Spiess" userId="e168e97b-844b-4c97-914b-387f77310634" providerId="ADAL" clId="{383306B4-CE05-478E-B337-343E18FD9270}" dt="2023-09-03T10:09:08.988" v="364" actId="20577"/>
          <ac:spMkLst>
            <pc:docMk/>
            <pc:sldMk cId="3907890515" sldId="1469"/>
            <ac:spMk id="13" creationId="{07F2C79E-73C6-4CD2-BF72-B33CBE84CD3A}"/>
          </ac:spMkLst>
        </pc:spChg>
      </pc:sldChg>
      <pc:sldChg chg="addSp modSp add mod">
        <pc:chgData name="Bernd Spiess" userId="e168e97b-844b-4c97-914b-387f77310634" providerId="ADAL" clId="{383306B4-CE05-478E-B337-343E18FD9270}" dt="2023-09-03T10:28:27.519" v="889" actId="207"/>
        <pc:sldMkLst>
          <pc:docMk/>
          <pc:sldMk cId="961019362" sldId="1470"/>
        </pc:sldMkLst>
        <pc:spChg chg="mod">
          <ac:chgData name="Bernd Spiess" userId="e168e97b-844b-4c97-914b-387f77310634" providerId="ADAL" clId="{383306B4-CE05-478E-B337-343E18FD9270}" dt="2023-09-03T10:28:27.519" v="889" actId="207"/>
          <ac:spMkLst>
            <pc:docMk/>
            <pc:sldMk cId="961019362" sldId="1470"/>
            <ac:spMk id="5" creationId="{A47765B8-987F-C83E-75E8-1D8FB390B33A}"/>
          </ac:spMkLst>
        </pc:spChg>
        <pc:spChg chg="add mod">
          <ac:chgData name="Bernd Spiess" userId="e168e97b-844b-4c97-914b-387f77310634" providerId="ADAL" clId="{383306B4-CE05-478E-B337-343E18FD9270}" dt="2023-09-03T10:28:02.810" v="888" actId="1076"/>
          <ac:spMkLst>
            <pc:docMk/>
            <pc:sldMk cId="961019362" sldId="1470"/>
            <ac:spMk id="8" creationId="{879CA1D0-832F-B20C-277C-7531415EE1B1}"/>
          </ac:spMkLst>
        </pc:spChg>
        <pc:spChg chg="mod">
          <ac:chgData name="Bernd Spiess" userId="e168e97b-844b-4c97-914b-387f77310634" providerId="ADAL" clId="{383306B4-CE05-478E-B337-343E18FD9270}" dt="2023-09-03T10:12:14.246" v="652" actId="20577"/>
          <ac:spMkLst>
            <pc:docMk/>
            <pc:sldMk cId="961019362" sldId="1470"/>
            <ac:spMk id="13" creationId="{07F2C79E-73C6-4CD2-BF72-B33CBE84CD3A}"/>
          </ac:spMkLst>
        </pc:spChg>
        <pc:picChg chg="add mod">
          <ac:chgData name="Bernd Spiess" userId="e168e97b-844b-4c97-914b-387f77310634" providerId="ADAL" clId="{383306B4-CE05-478E-B337-343E18FD9270}" dt="2023-09-03T10:27:57.489" v="887" actId="1076"/>
          <ac:picMkLst>
            <pc:docMk/>
            <pc:sldMk cId="961019362" sldId="1470"/>
            <ac:picMk id="7" creationId="{1D59E2A7-6336-C223-6FFD-CB65E61C2EF9}"/>
          </ac:picMkLst>
        </pc:picChg>
      </pc:sldChg>
      <pc:sldChg chg="addSp delSp modSp add mod ord">
        <pc:chgData name="Bernd Spiess" userId="e168e97b-844b-4c97-914b-387f77310634" providerId="ADAL" clId="{383306B4-CE05-478E-B337-343E18FD9270}" dt="2023-09-03T11:56:40.895" v="2712" actId="20577"/>
        <pc:sldMkLst>
          <pc:docMk/>
          <pc:sldMk cId="2540065490" sldId="1471"/>
        </pc:sldMkLst>
        <pc:spChg chg="mod">
          <ac:chgData name="Bernd Spiess" userId="e168e97b-844b-4c97-914b-387f77310634" providerId="ADAL" clId="{383306B4-CE05-478E-B337-343E18FD9270}" dt="2023-09-03T10:32:56.123" v="1006"/>
          <ac:spMkLst>
            <pc:docMk/>
            <pc:sldMk cId="2540065490" sldId="1471"/>
            <ac:spMk id="3" creationId="{DF1A12A5-551E-4B9D-83FE-83B5D9B22A9E}"/>
          </ac:spMkLst>
        </pc:spChg>
        <pc:spChg chg="del mod">
          <ac:chgData name="Bernd Spiess" userId="e168e97b-844b-4c97-914b-387f77310634" providerId="ADAL" clId="{383306B4-CE05-478E-B337-343E18FD9270}" dt="2023-09-03T10:33:38.080" v="1010" actId="478"/>
          <ac:spMkLst>
            <pc:docMk/>
            <pc:sldMk cId="2540065490" sldId="1471"/>
            <ac:spMk id="5" creationId="{A47765B8-987F-C83E-75E8-1D8FB390B33A}"/>
          </ac:spMkLst>
        </pc:spChg>
        <pc:spChg chg="mod">
          <ac:chgData name="Bernd Spiess" userId="e168e97b-844b-4c97-914b-387f77310634" providerId="ADAL" clId="{383306B4-CE05-478E-B337-343E18FD9270}" dt="2023-09-03T11:56:40.895" v="2712" actId="20577"/>
          <ac:spMkLst>
            <pc:docMk/>
            <pc:sldMk cId="2540065490" sldId="1471"/>
            <ac:spMk id="13" creationId="{07F2C79E-73C6-4CD2-BF72-B33CBE84CD3A}"/>
          </ac:spMkLst>
        </pc:spChg>
        <pc:graphicFrameChg chg="add mod modGraphic">
          <ac:chgData name="Bernd Spiess" userId="e168e97b-844b-4c97-914b-387f77310634" providerId="ADAL" clId="{383306B4-CE05-478E-B337-343E18FD9270}" dt="2023-09-03T10:42:19.217" v="1298" actId="207"/>
          <ac:graphicFrameMkLst>
            <pc:docMk/>
            <pc:sldMk cId="2540065490" sldId="1471"/>
            <ac:graphicFrameMk id="6" creationId="{E297BCE4-EBDD-E716-3AC5-AA34A0F20CED}"/>
          </ac:graphicFrameMkLst>
        </pc:graphicFrameChg>
      </pc:sldChg>
      <pc:sldChg chg="modSp add mod">
        <pc:chgData name="Bernd Spiess" userId="e168e97b-844b-4c97-914b-387f77310634" providerId="ADAL" clId="{383306B4-CE05-478E-B337-343E18FD9270}" dt="2023-09-03T11:56:45.048" v="2715" actId="20577"/>
        <pc:sldMkLst>
          <pc:docMk/>
          <pc:sldMk cId="1938929608" sldId="1472"/>
        </pc:sldMkLst>
        <pc:spChg chg="mod">
          <ac:chgData name="Bernd Spiess" userId="e168e97b-844b-4c97-914b-387f77310634" providerId="ADAL" clId="{383306B4-CE05-478E-B337-343E18FD9270}" dt="2023-09-03T11:13:39.911" v="1407"/>
          <ac:spMkLst>
            <pc:docMk/>
            <pc:sldMk cId="1938929608" sldId="1472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1:56:45.048" v="2715" actId="20577"/>
          <ac:spMkLst>
            <pc:docMk/>
            <pc:sldMk cId="1938929608" sldId="1472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1:19:48.810" v="1495" actId="207"/>
          <ac:graphicFrameMkLst>
            <pc:docMk/>
            <pc:sldMk cId="1938929608" sldId="1472"/>
            <ac:graphicFrameMk id="6" creationId="{E297BCE4-EBDD-E716-3AC5-AA34A0F20CED}"/>
          </ac:graphicFrameMkLst>
        </pc:graphicFrameChg>
      </pc:sldChg>
      <pc:sldChg chg="modSp add mod">
        <pc:chgData name="Bernd Spiess" userId="e168e97b-844b-4c97-914b-387f77310634" providerId="ADAL" clId="{383306B4-CE05-478E-B337-343E18FD9270}" dt="2023-09-03T11:56:49.976" v="2718" actId="20577"/>
        <pc:sldMkLst>
          <pc:docMk/>
          <pc:sldMk cId="4094965143" sldId="1473"/>
        </pc:sldMkLst>
        <pc:spChg chg="mod">
          <ac:chgData name="Bernd Spiess" userId="e168e97b-844b-4c97-914b-387f77310634" providerId="ADAL" clId="{383306B4-CE05-478E-B337-343E18FD9270}" dt="2023-09-03T11:24:13.198" v="1606"/>
          <ac:spMkLst>
            <pc:docMk/>
            <pc:sldMk cId="4094965143" sldId="1473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1:56:49.976" v="2718" actId="20577"/>
          <ac:spMkLst>
            <pc:docMk/>
            <pc:sldMk cId="4094965143" sldId="1473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1:23:47.608" v="1604" actId="20577"/>
          <ac:graphicFrameMkLst>
            <pc:docMk/>
            <pc:sldMk cId="4094965143" sldId="1473"/>
            <ac:graphicFrameMk id="6" creationId="{E297BCE4-EBDD-E716-3AC5-AA34A0F20CED}"/>
          </ac:graphicFrameMkLst>
        </pc:graphicFrameChg>
      </pc:sldChg>
      <pc:sldChg chg="modSp add mod">
        <pc:chgData name="Bernd Spiess" userId="e168e97b-844b-4c97-914b-387f77310634" providerId="ADAL" clId="{383306B4-CE05-478E-B337-343E18FD9270}" dt="2023-09-03T11:56:54.328" v="2721" actId="20577"/>
        <pc:sldMkLst>
          <pc:docMk/>
          <pc:sldMk cId="751942520" sldId="1474"/>
        </pc:sldMkLst>
        <pc:spChg chg="mod">
          <ac:chgData name="Bernd Spiess" userId="e168e97b-844b-4c97-914b-387f77310634" providerId="ADAL" clId="{383306B4-CE05-478E-B337-343E18FD9270}" dt="2023-09-03T11:28:29.752" v="1690"/>
          <ac:spMkLst>
            <pc:docMk/>
            <pc:sldMk cId="751942520" sldId="1474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1:56:54.328" v="2721" actId="20577"/>
          <ac:spMkLst>
            <pc:docMk/>
            <pc:sldMk cId="751942520" sldId="1474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1:27:42.943" v="1686" actId="20577"/>
          <ac:graphicFrameMkLst>
            <pc:docMk/>
            <pc:sldMk cId="751942520" sldId="1474"/>
            <ac:graphicFrameMk id="6" creationId="{E297BCE4-EBDD-E716-3AC5-AA34A0F20CED}"/>
          </ac:graphicFrameMkLst>
        </pc:graphicFrameChg>
      </pc:sldChg>
      <pc:sldChg chg="modSp add mod">
        <pc:chgData name="Bernd Spiess" userId="e168e97b-844b-4c97-914b-387f77310634" providerId="ADAL" clId="{383306B4-CE05-478E-B337-343E18FD9270}" dt="2023-09-03T11:56:59.960" v="2726" actId="20577"/>
        <pc:sldMkLst>
          <pc:docMk/>
          <pc:sldMk cId="2660971405" sldId="1475"/>
        </pc:sldMkLst>
        <pc:spChg chg="mod">
          <ac:chgData name="Bernd Spiess" userId="e168e97b-844b-4c97-914b-387f77310634" providerId="ADAL" clId="{383306B4-CE05-478E-B337-343E18FD9270}" dt="2023-09-03T11:28:38.257" v="1691"/>
          <ac:spMkLst>
            <pc:docMk/>
            <pc:sldMk cId="2660971405" sldId="1475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1:56:59.960" v="2726" actId="20577"/>
          <ac:spMkLst>
            <pc:docMk/>
            <pc:sldMk cId="2660971405" sldId="1475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1:33:14.391" v="1830" actId="207"/>
          <ac:graphicFrameMkLst>
            <pc:docMk/>
            <pc:sldMk cId="2660971405" sldId="1475"/>
            <ac:graphicFrameMk id="6" creationId="{E297BCE4-EBDD-E716-3AC5-AA34A0F20CED}"/>
          </ac:graphicFrameMkLst>
        </pc:graphicFrameChg>
      </pc:sldChg>
      <pc:sldChg chg="modSp add mod">
        <pc:chgData name="Bernd Spiess" userId="e168e97b-844b-4c97-914b-387f77310634" providerId="ADAL" clId="{383306B4-CE05-478E-B337-343E18FD9270}" dt="2023-09-03T11:57:04.327" v="2729" actId="20577"/>
        <pc:sldMkLst>
          <pc:docMk/>
          <pc:sldMk cId="1947451194" sldId="1476"/>
        </pc:sldMkLst>
        <pc:spChg chg="mod">
          <ac:chgData name="Bernd Spiess" userId="e168e97b-844b-4c97-914b-387f77310634" providerId="ADAL" clId="{383306B4-CE05-478E-B337-343E18FD9270}" dt="2023-09-03T11:33:49.467" v="1841"/>
          <ac:spMkLst>
            <pc:docMk/>
            <pc:sldMk cId="1947451194" sldId="1476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1:57:04.327" v="2729" actId="20577"/>
          <ac:spMkLst>
            <pc:docMk/>
            <pc:sldMk cId="1947451194" sldId="1476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1:37:27.108" v="1879" actId="20577"/>
          <ac:graphicFrameMkLst>
            <pc:docMk/>
            <pc:sldMk cId="1947451194" sldId="1476"/>
            <ac:graphicFrameMk id="6" creationId="{E297BCE4-EBDD-E716-3AC5-AA34A0F20CED}"/>
          </ac:graphicFrameMkLst>
        </pc:graphicFrameChg>
      </pc:sldChg>
      <pc:sldChg chg="modSp add mod">
        <pc:chgData name="Bernd Spiess" userId="e168e97b-844b-4c97-914b-387f77310634" providerId="ADAL" clId="{383306B4-CE05-478E-B337-343E18FD9270}" dt="2023-09-03T11:57:09.312" v="2732" actId="20577"/>
        <pc:sldMkLst>
          <pc:docMk/>
          <pc:sldMk cId="1184945335" sldId="1477"/>
        </pc:sldMkLst>
        <pc:spChg chg="mod">
          <ac:chgData name="Bernd Spiess" userId="e168e97b-844b-4c97-914b-387f77310634" providerId="ADAL" clId="{383306B4-CE05-478E-B337-343E18FD9270}" dt="2023-09-03T11:38:14.070" v="1883"/>
          <ac:spMkLst>
            <pc:docMk/>
            <pc:sldMk cId="1184945335" sldId="1477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1:57:09.312" v="2732" actId="20577"/>
          <ac:spMkLst>
            <pc:docMk/>
            <pc:sldMk cId="1184945335" sldId="1477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1:42:00.401" v="1978" actId="20577"/>
          <ac:graphicFrameMkLst>
            <pc:docMk/>
            <pc:sldMk cId="1184945335" sldId="1477"/>
            <ac:graphicFrameMk id="6" creationId="{E297BCE4-EBDD-E716-3AC5-AA34A0F20CED}"/>
          </ac:graphicFrameMkLst>
        </pc:graphicFrameChg>
      </pc:sldChg>
      <pc:sldChg chg="modSp add mod">
        <pc:chgData name="Bernd Spiess" userId="e168e97b-844b-4c97-914b-387f77310634" providerId="ADAL" clId="{383306B4-CE05-478E-B337-343E18FD9270}" dt="2023-09-03T11:57:13.233" v="2735" actId="20577"/>
        <pc:sldMkLst>
          <pc:docMk/>
          <pc:sldMk cId="1629140284" sldId="1478"/>
        </pc:sldMkLst>
        <pc:spChg chg="mod">
          <ac:chgData name="Bernd Spiess" userId="e168e97b-844b-4c97-914b-387f77310634" providerId="ADAL" clId="{383306B4-CE05-478E-B337-343E18FD9270}" dt="2023-09-03T11:42:21.363" v="1980"/>
          <ac:spMkLst>
            <pc:docMk/>
            <pc:sldMk cId="1629140284" sldId="1478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1:57:13.233" v="2735" actId="20577"/>
          <ac:spMkLst>
            <pc:docMk/>
            <pc:sldMk cId="1629140284" sldId="1478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1:46:15.463" v="2049" actId="207"/>
          <ac:graphicFrameMkLst>
            <pc:docMk/>
            <pc:sldMk cId="1629140284" sldId="1478"/>
            <ac:graphicFrameMk id="6" creationId="{E297BCE4-EBDD-E716-3AC5-AA34A0F20CED}"/>
          </ac:graphicFrameMkLst>
        </pc:graphicFrameChg>
      </pc:sldChg>
      <pc:sldChg chg="modSp add mod ord">
        <pc:chgData name="Bernd Spiess" userId="e168e97b-844b-4c97-914b-387f77310634" providerId="ADAL" clId="{383306B4-CE05-478E-B337-343E18FD9270}" dt="2023-09-03T13:01:09.662" v="3804" actId="20577"/>
        <pc:sldMkLst>
          <pc:docMk/>
          <pc:sldMk cId="108627630" sldId="1479"/>
        </pc:sldMkLst>
        <pc:spChg chg="mod">
          <ac:chgData name="Bernd Spiess" userId="e168e97b-844b-4c97-914b-387f77310634" providerId="ADAL" clId="{383306B4-CE05-478E-B337-343E18FD9270}" dt="2023-09-03T13:01:09.662" v="3804" actId="20577"/>
          <ac:spMkLst>
            <pc:docMk/>
            <pc:sldMk cId="108627630" sldId="1479"/>
            <ac:spMk id="5" creationId="{A47765B8-987F-C83E-75E8-1D8FB390B33A}"/>
          </ac:spMkLst>
        </pc:spChg>
        <pc:spChg chg="mod">
          <ac:chgData name="Bernd Spiess" userId="e168e97b-844b-4c97-914b-387f77310634" providerId="ADAL" clId="{383306B4-CE05-478E-B337-343E18FD9270}" dt="2023-09-03T12:20:46.441" v="2812" actId="20577"/>
          <ac:spMkLst>
            <pc:docMk/>
            <pc:sldMk cId="108627630" sldId="1479"/>
            <ac:spMk id="13" creationId="{07F2C79E-73C6-4CD2-BF72-B33CBE84CD3A}"/>
          </ac:spMkLst>
        </pc:spChg>
      </pc:sldChg>
      <pc:sldChg chg="modSp add del mod">
        <pc:chgData name="Bernd Spiess" userId="e168e97b-844b-4c97-914b-387f77310634" providerId="ADAL" clId="{383306B4-CE05-478E-B337-343E18FD9270}" dt="2023-09-03T11:47:57.408" v="2062" actId="47"/>
        <pc:sldMkLst>
          <pc:docMk/>
          <pc:sldMk cId="2049448903" sldId="1479"/>
        </pc:sldMkLst>
        <pc:spChg chg="mod">
          <ac:chgData name="Bernd Spiess" userId="e168e97b-844b-4c97-914b-387f77310634" providerId="ADAL" clId="{383306B4-CE05-478E-B337-343E18FD9270}" dt="2023-09-03T11:46:56.328" v="2051"/>
          <ac:spMkLst>
            <pc:docMk/>
            <pc:sldMk cId="2049448903" sldId="1479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1:47:06.500" v="2059" actId="6549"/>
          <ac:spMkLst>
            <pc:docMk/>
            <pc:sldMk cId="2049448903" sldId="1479"/>
            <ac:spMk id="13" creationId="{07F2C79E-73C6-4CD2-BF72-B33CBE84CD3A}"/>
          </ac:spMkLst>
        </pc:spChg>
      </pc:sldChg>
      <pc:sldChg chg="delSp modSp add del mod ord">
        <pc:chgData name="Bernd Spiess" userId="e168e97b-844b-4c97-914b-387f77310634" providerId="ADAL" clId="{383306B4-CE05-478E-B337-343E18FD9270}" dt="2023-09-03T12:27:19.398" v="3033" actId="47"/>
        <pc:sldMkLst>
          <pc:docMk/>
          <pc:sldMk cId="3230760189" sldId="1480"/>
        </pc:sldMkLst>
        <pc:spChg chg="mod">
          <ac:chgData name="Bernd Spiess" userId="e168e97b-844b-4c97-914b-387f77310634" providerId="ADAL" clId="{383306B4-CE05-478E-B337-343E18FD9270}" dt="2023-09-03T12:23:54.371" v="2895" actId="20577"/>
          <ac:spMkLst>
            <pc:docMk/>
            <pc:sldMk cId="3230760189" sldId="1480"/>
            <ac:spMk id="5" creationId="{A47765B8-987F-C83E-75E8-1D8FB390B33A}"/>
          </ac:spMkLst>
        </pc:spChg>
        <pc:spChg chg="del">
          <ac:chgData name="Bernd Spiess" userId="e168e97b-844b-4c97-914b-387f77310634" providerId="ADAL" clId="{383306B4-CE05-478E-B337-343E18FD9270}" dt="2023-09-03T12:23:01.666" v="2824" actId="478"/>
          <ac:spMkLst>
            <pc:docMk/>
            <pc:sldMk cId="3230760189" sldId="1480"/>
            <ac:spMk id="8" creationId="{879CA1D0-832F-B20C-277C-7531415EE1B1}"/>
          </ac:spMkLst>
        </pc:spChg>
        <pc:picChg chg="del">
          <ac:chgData name="Bernd Spiess" userId="e168e97b-844b-4c97-914b-387f77310634" providerId="ADAL" clId="{383306B4-CE05-478E-B337-343E18FD9270}" dt="2023-09-03T12:22:55.047" v="2821" actId="478"/>
          <ac:picMkLst>
            <pc:docMk/>
            <pc:sldMk cId="3230760189" sldId="1480"/>
            <ac:picMk id="7" creationId="{1D59E2A7-6336-C223-6FFD-CB65E61C2EF9}"/>
          </ac:picMkLst>
        </pc:picChg>
      </pc:sldChg>
      <pc:sldChg chg="modSp add mod ord">
        <pc:chgData name="Bernd Spiess" userId="e168e97b-844b-4c97-914b-387f77310634" providerId="ADAL" clId="{383306B4-CE05-478E-B337-343E18FD9270}" dt="2023-09-03T15:28:05.545" v="4033" actId="2084"/>
        <pc:sldMkLst>
          <pc:docMk/>
          <pc:sldMk cId="751332732" sldId="1481"/>
        </pc:sldMkLst>
        <pc:spChg chg="mod">
          <ac:chgData name="Bernd Spiess" userId="e168e97b-844b-4c97-914b-387f77310634" providerId="ADAL" clId="{383306B4-CE05-478E-B337-343E18FD9270}" dt="2023-09-03T12:31:48.640" v="3164"/>
          <ac:spMkLst>
            <pc:docMk/>
            <pc:sldMk cId="751332732" sldId="1481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2:58:39.929" v="3787" actId="20577"/>
          <ac:spMkLst>
            <pc:docMk/>
            <pc:sldMk cId="751332732" sldId="1481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5:28:05.545" v="4033" actId="2084"/>
          <ac:graphicFrameMkLst>
            <pc:docMk/>
            <pc:sldMk cId="751332732" sldId="1481"/>
            <ac:graphicFrameMk id="6" creationId="{E297BCE4-EBDD-E716-3AC5-AA34A0F20CED}"/>
          </ac:graphicFrameMkLst>
        </pc:graphicFrameChg>
      </pc:sldChg>
      <pc:sldChg chg="modSp add mod ord">
        <pc:chgData name="Bernd Spiess" userId="e168e97b-844b-4c97-914b-387f77310634" providerId="ADAL" clId="{383306B4-CE05-478E-B337-343E18FD9270}" dt="2023-09-03T12:27:24.567" v="3037" actId="20577"/>
        <pc:sldMkLst>
          <pc:docMk/>
          <pc:sldMk cId="1007590307" sldId="1482"/>
        </pc:sldMkLst>
        <pc:spChg chg="mod">
          <ac:chgData name="Bernd Spiess" userId="e168e97b-844b-4c97-914b-387f77310634" providerId="ADAL" clId="{383306B4-CE05-478E-B337-343E18FD9270}" dt="2023-09-03T12:27:24.567" v="3037" actId="20577"/>
          <ac:spMkLst>
            <pc:docMk/>
            <pc:sldMk cId="1007590307" sldId="1482"/>
            <ac:spMk id="5" creationId="{A47765B8-987F-C83E-75E8-1D8FB390B33A}"/>
          </ac:spMkLst>
        </pc:spChg>
      </pc:sldChg>
      <pc:sldChg chg="modSp add mod">
        <pc:chgData name="Bernd Spiess" userId="e168e97b-844b-4c97-914b-387f77310634" providerId="ADAL" clId="{383306B4-CE05-478E-B337-343E18FD9270}" dt="2023-09-03T12:58:36.034" v="3785" actId="20577"/>
        <pc:sldMkLst>
          <pc:docMk/>
          <pc:sldMk cId="1027878175" sldId="1483"/>
        </pc:sldMkLst>
        <pc:spChg chg="mod">
          <ac:chgData name="Bernd Spiess" userId="e168e97b-844b-4c97-914b-387f77310634" providerId="ADAL" clId="{383306B4-CE05-478E-B337-343E18FD9270}" dt="2023-09-03T12:40:51.752" v="3424" actId="20577"/>
          <ac:spMkLst>
            <pc:docMk/>
            <pc:sldMk cId="1027878175" sldId="1483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2:58:36.034" v="3785" actId="20577"/>
          <ac:spMkLst>
            <pc:docMk/>
            <pc:sldMk cId="1027878175" sldId="1483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2:40:04.368" v="3422" actId="207"/>
          <ac:graphicFrameMkLst>
            <pc:docMk/>
            <pc:sldMk cId="1027878175" sldId="1483"/>
            <ac:graphicFrameMk id="6" creationId="{E297BCE4-EBDD-E716-3AC5-AA34A0F20CED}"/>
          </ac:graphicFrameMkLst>
        </pc:graphicFrameChg>
      </pc:sldChg>
      <pc:sldChg chg="modSp add mod">
        <pc:chgData name="Bernd Spiess" userId="e168e97b-844b-4c97-914b-387f77310634" providerId="ADAL" clId="{383306B4-CE05-478E-B337-343E18FD9270}" dt="2023-09-03T12:58:33.331" v="3783" actId="20577"/>
        <pc:sldMkLst>
          <pc:docMk/>
          <pc:sldMk cId="1881134836" sldId="1484"/>
        </pc:sldMkLst>
        <pc:spChg chg="mod">
          <ac:chgData name="Bernd Spiess" userId="e168e97b-844b-4c97-914b-387f77310634" providerId="ADAL" clId="{383306B4-CE05-478E-B337-343E18FD9270}" dt="2023-09-03T12:49:25.408" v="3610"/>
          <ac:spMkLst>
            <pc:docMk/>
            <pc:sldMk cId="1881134836" sldId="1484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2:58:33.331" v="3783" actId="20577"/>
          <ac:spMkLst>
            <pc:docMk/>
            <pc:sldMk cId="1881134836" sldId="1484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2:52:07.953" v="3646" actId="207"/>
          <ac:graphicFrameMkLst>
            <pc:docMk/>
            <pc:sldMk cId="1881134836" sldId="1484"/>
            <ac:graphicFrameMk id="6" creationId="{E297BCE4-EBDD-E716-3AC5-AA34A0F20CED}"/>
          </ac:graphicFrameMkLst>
        </pc:graphicFrameChg>
      </pc:sldChg>
      <pc:sldChg chg="modSp mod">
        <pc:chgData name="Bernd Spiess" userId="e168e97b-844b-4c97-914b-387f77310634" providerId="ADAL" clId="{383306B4-CE05-478E-B337-343E18FD9270}" dt="2023-09-03T12:58:30.868" v="3781" actId="20577"/>
        <pc:sldMkLst>
          <pc:docMk/>
          <pc:sldMk cId="879630510" sldId="1485"/>
        </pc:sldMkLst>
        <pc:spChg chg="mod">
          <ac:chgData name="Bernd Spiess" userId="e168e97b-844b-4c97-914b-387f77310634" providerId="ADAL" clId="{383306B4-CE05-478E-B337-343E18FD9270}" dt="2023-09-03T12:58:30.868" v="3781" actId="20577"/>
          <ac:spMkLst>
            <pc:docMk/>
            <pc:sldMk cId="879630510" sldId="1485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2:52:53.477" v="3650" actId="2084"/>
          <ac:graphicFrameMkLst>
            <pc:docMk/>
            <pc:sldMk cId="879630510" sldId="1485"/>
            <ac:graphicFrameMk id="6" creationId="{E297BCE4-EBDD-E716-3AC5-AA34A0F20CED}"/>
          </ac:graphicFrameMkLst>
        </pc:graphicFrameChg>
      </pc:sldChg>
      <pc:sldChg chg="modSp add mod">
        <pc:chgData name="Bernd Spiess" userId="e168e97b-844b-4c97-914b-387f77310634" providerId="ADAL" clId="{383306B4-CE05-478E-B337-343E18FD9270}" dt="2023-09-03T12:59:12.503" v="3791" actId="207"/>
        <pc:sldMkLst>
          <pc:docMk/>
          <pc:sldMk cId="1853346431" sldId="1486"/>
        </pc:sldMkLst>
        <pc:spChg chg="mod">
          <ac:chgData name="Bernd Spiess" userId="e168e97b-844b-4c97-914b-387f77310634" providerId="ADAL" clId="{383306B4-CE05-478E-B337-343E18FD9270}" dt="2023-09-03T12:58:27.734" v="3779" actId="20577"/>
          <ac:spMkLst>
            <pc:docMk/>
            <pc:sldMk cId="1853346431" sldId="1486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83306B4-CE05-478E-B337-343E18FD9270}" dt="2023-09-03T12:59:12.503" v="3791" actId="207"/>
          <ac:graphicFrameMkLst>
            <pc:docMk/>
            <pc:sldMk cId="1853346431" sldId="1486"/>
            <ac:graphicFrameMk id="6" creationId="{E297BCE4-EBDD-E716-3AC5-AA34A0F20CED}"/>
          </ac:graphicFrameMkLst>
        </pc:graphicFrameChg>
      </pc:sldChg>
      <pc:sldChg chg="modSp add mod ord">
        <pc:chgData name="Bernd Spiess" userId="e168e97b-844b-4c97-914b-387f77310634" providerId="ADAL" clId="{383306B4-CE05-478E-B337-343E18FD9270}" dt="2023-09-03T13:02:52.805" v="3826" actId="20577"/>
        <pc:sldMkLst>
          <pc:docMk/>
          <pc:sldMk cId="3459555668" sldId="1487"/>
        </pc:sldMkLst>
        <pc:spChg chg="mod">
          <ac:chgData name="Bernd Spiess" userId="e168e97b-844b-4c97-914b-387f77310634" providerId="ADAL" clId="{383306B4-CE05-478E-B337-343E18FD9270}" dt="2023-09-03T13:02:52.805" v="3826" actId="20577"/>
          <ac:spMkLst>
            <pc:docMk/>
            <pc:sldMk cId="3459555668" sldId="1487"/>
            <ac:spMk id="5" creationId="{A47765B8-987F-C83E-75E8-1D8FB390B33A}"/>
          </ac:spMkLst>
        </pc:spChg>
      </pc:sldChg>
      <pc:sldChg chg="modSp add mod ord">
        <pc:chgData name="Bernd Spiess" userId="e168e97b-844b-4c97-914b-387f77310634" providerId="ADAL" clId="{383306B4-CE05-478E-B337-343E18FD9270}" dt="2023-09-03T15:20:21.861" v="4032" actId="20577"/>
        <pc:sldMkLst>
          <pc:docMk/>
          <pc:sldMk cId="3545942318" sldId="1488"/>
        </pc:sldMkLst>
        <pc:spChg chg="mod">
          <ac:chgData name="Bernd Spiess" userId="e168e97b-844b-4c97-914b-387f77310634" providerId="ADAL" clId="{383306B4-CE05-478E-B337-343E18FD9270}" dt="2023-09-03T15:20:21.861" v="4032" actId="20577"/>
          <ac:spMkLst>
            <pc:docMk/>
            <pc:sldMk cId="3545942318" sldId="1488"/>
            <ac:spMk id="5" creationId="{A47765B8-987F-C83E-75E8-1D8FB390B33A}"/>
          </ac:spMkLst>
        </pc:spChg>
      </pc:sldChg>
      <pc:sldChg chg="modSp add mod">
        <pc:chgData name="Bernd Spiess" userId="e168e97b-844b-4c97-914b-387f77310634" providerId="ADAL" clId="{383306B4-CE05-478E-B337-343E18FD9270}" dt="2023-09-03T13:02:42.445" v="3823" actId="20577"/>
        <pc:sldMkLst>
          <pc:docMk/>
          <pc:sldMk cId="4058351035" sldId="1489"/>
        </pc:sldMkLst>
        <pc:spChg chg="mod">
          <ac:chgData name="Bernd Spiess" userId="e168e97b-844b-4c97-914b-387f77310634" providerId="ADAL" clId="{383306B4-CE05-478E-B337-343E18FD9270}" dt="2023-09-03T13:02:42.445" v="3823" actId="20577"/>
          <ac:spMkLst>
            <pc:docMk/>
            <pc:sldMk cId="4058351035" sldId="1489"/>
            <ac:spMk id="5" creationId="{A47765B8-987F-C83E-75E8-1D8FB390B33A}"/>
          </ac:spMkLst>
        </pc:spChg>
      </pc:sldChg>
      <pc:sldChg chg="addSp delSp modSp add mod ord modClrScheme chgLayout">
        <pc:chgData name="Bernd Spiess" userId="e168e97b-844b-4c97-914b-387f77310634" providerId="ADAL" clId="{383306B4-CE05-478E-B337-343E18FD9270}" dt="2023-09-03T20:27:30.254" v="4451" actId="20577"/>
        <pc:sldMkLst>
          <pc:docMk/>
          <pc:sldMk cId="4052629133" sldId="1490"/>
        </pc:sldMkLst>
        <pc:spChg chg="mod ord">
          <ac:chgData name="Bernd Spiess" userId="e168e97b-844b-4c97-914b-387f77310634" providerId="ADAL" clId="{383306B4-CE05-478E-B337-343E18FD9270}" dt="2023-09-03T20:26:46.688" v="4431" actId="700"/>
          <ac:spMkLst>
            <pc:docMk/>
            <pc:sldMk cId="4052629133" sldId="1490"/>
            <ac:spMk id="2" creationId="{4A6A8063-296B-4F06-BE64-F201ABC4397C}"/>
          </ac:spMkLst>
        </pc:spChg>
        <pc:spChg chg="mod ord">
          <ac:chgData name="Bernd Spiess" userId="e168e97b-844b-4c97-914b-387f77310634" providerId="ADAL" clId="{383306B4-CE05-478E-B337-343E18FD9270}" dt="2023-09-03T20:26:46.688" v="4431" actId="700"/>
          <ac:spMkLst>
            <pc:docMk/>
            <pc:sldMk cId="4052629133" sldId="1490"/>
            <ac:spMk id="3" creationId="{DF1A12A5-551E-4B9D-83FE-83B5D9B22A9E}"/>
          </ac:spMkLst>
        </pc:spChg>
        <pc:spChg chg="mod ord">
          <ac:chgData name="Bernd Spiess" userId="e168e97b-844b-4c97-914b-387f77310634" providerId="ADAL" clId="{383306B4-CE05-478E-B337-343E18FD9270}" dt="2023-09-03T20:26:46.688" v="4431" actId="700"/>
          <ac:spMkLst>
            <pc:docMk/>
            <pc:sldMk cId="4052629133" sldId="1490"/>
            <ac:spMk id="4" creationId="{175DAE89-E5D3-47F6-A124-F64E94BE2C70}"/>
          </ac:spMkLst>
        </pc:spChg>
        <pc:spChg chg="add mod">
          <ac:chgData name="Bernd Spiess" userId="e168e97b-844b-4c97-914b-387f77310634" providerId="ADAL" clId="{383306B4-CE05-478E-B337-343E18FD9270}" dt="2023-09-03T20:27:30.254" v="4451" actId="20577"/>
          <ac:spMkLst>
            <pc:docMk/>
            <pc:sldMk cId="4052629133" sldId="1490"/>
            <ac:spMk id="10" creationId="{9AFBF068-0423-EEE1-64C8-0F8270FEA6C7}"/>
          </ac:spMkLst>
        </pc:spChg>
        <pc:spChg chg="mod ord">
          <ac:chgData name="Bernd Spiess" userId="e168e97b-844b-4c97-914b-387f77310634" providerId="ADAL" clId="{383306B4-CE05-478E-B337-343E18FD9270}" dt="2023-09-03T20:26:46.688" v="4431" actId="700"/>
          <ac:spMkLst>
            <pc:docMk/>
            <pc:sldMk cId="4052629133" sldId="1490"/>
            <ac:spMk id="13" creationId="{07F2C79E-73C6-4CD2-BF72-B33CBE84CD3A}"/>
          </ac:spMkLst>
        </pc:spChg>
        <pc:graphicFrameChg chg="add del mod modGraphic">
          <ac:chgData name="Bernd Spiess" userId="e168e97b-844b-4c97-914b-387f77310634" providerId="ADAL" clId="{383306B4-CE05-478E-B337-343E18FD9270}" dt="2023-09-03T13:42:52.347" v="3915"/>
          <ac:graphicFrameMkLst>
            <pc:docMk/>
            <pc:sldMk cId="4052629133" sldId="1490"/>
            <ac:graphicFrameMk id="5" creationId="{E7FB4ED2-F7DE-5528-86FF-2D2F5E25C823}"/>
          </ac:graphicFrameMkLst>
        </pc:graphicFrameChg>
        <pc:graphicFrameChg chg="del">
          <ac:chgData name="Bernd Spiess" userId="e168e97b-844b-4c97-914b-387f77310634" providerId="ADAL" clId="{383306B4-CE05-478E-B337-343E18FD9270}" dt="2023-09-03T13:42:42.781" v="3911" actId="478"/>
          <ac:graphicFrameMkLst>
            <pc:docMk/>
            <pc:sldMk cId="4052629133" sldId="1490"/>
            <ac:graphicFrameMk id="6" creationId="{E297BCE4-EBDD-E716-3AC5-AA34A0F20CED}"/>
          </ac:graphicFrameMkLst>
        </pc:graphicFrameChg>
        <pc:picChg chg="add del mod">
          <ac:chgData name="Bernd Spiess" userId="e168e97b-844b-4c97-914b-387f77310634" providerId="ADAL" clId="{383306B4-CE05-478E-B337-343E18FD9270}" dt="2023-09-03T14:59:34.706" v="3982" actId="478"/>
          <ac:picMkLst>
            <pc:docMk/>
            <pc:sldMk cId="4052629133" sldId="1490"/>
            <ac:picMk id="7" creationId="{46C47463-9951-A3F5-70C6-119AE4030FD3}"/>
          </ac:picMkLst>
        </pc:picChg>
        <pc:picChg chg="add del mod">
          <ac:chgData name="Bernd Spiess" userId="e168e97b-844b-4c97-914b-387f77310634" providerId="ADAL" clId="{383306B4-CE05-478E-B337-343E18FD9270}" dt="2023-09-03T20:26:24.600" v="4428" actId="478"/>
          <ac:picMkLst>
            <pc:docMk/>
            <pc:sldMk cId="4052629133" sldId="1490"/>
            <ac:picMk id="11" creationId="{F06F6912-1CF4-2347-5124-DE5D062BA27D}"/>
          </ac:picMkLst>
        </pc:picChg>
        <pc:picChg chg="add mod">
          <ac:chgData name="Bernd Spiess" userId="e168e97b-844b-4c97-914b-387f77310634" providerId="ADAL" clId="{383306B4-CE05-478E-B337-343E18FD9270}" dt="2023-09-03T20:26:31.161" v="4430" actId="14100"/>
          <ac:picMkLst>
            <pc:docMk/>
            <pc:sldMk cId="4052629133" sldId="1490"/>
            <ac:picMk id="12" creationId="{2BE34139-256A-7032-6700-1C60458A2888}"/>
          </ac:picMkLst>
        </pc:picChg>
      </pc:sldChg>
      <pc:sldChg chg="addSp delSp modSp add mod">
        <pc:chgData name="Bernd Spiess" userId="e168e97b-844b-4c97-914b-387f77310634" providerId="ADAL" clId="{383306B4-CE05-478E-B337-343E18FD9270}" dt="2023-09-03T15:07:09.623" v="3987"/>
        <pc:sldMkLst>
          <pc:docMk/>
          <pc:sldMk cId="2755806399" sldId="1491"/>
        </pc:sldMkLst>
        <pc:spChg chg="mod">
          <ac:chgData name="Bernd Spiess" userId="e168e97b-844b-4c97-914b-387f77310634" providerId="ADAL" clId="{383306B4-CE05-478E-B337-343E18FD9270}" dt="2023-09-03T15:07:09.623" v="3987"/>
          <ac:spMkLst>
            <pc:docMk/>
            <pc:sldMk cId="2755806399" sldId="1491"/>
            <ac:spMk id="3" creationId="{DF1A12A5-551E-4B9D-83FE-83B5D9B22A9E}"/>
          </ac:spMkLst>
        </pc:spChg>
        <pc:spChg chg="mod">
          <ac:chgData name="Bernd Spiess" userId="e168e97b-844b-4c97-914b-387f77310634" providerId="ADAL" clId="{383306B4-CE05-478E-B337-343E18FD9270}" dt="2023-09-03T14:30:19.576" v="3941" actId="20577"/>
          <ac:spMkLst>
            <pc:docMk/>
            <pc:sldMk cId="2755806399" sldId="1491"/>
            <ac:spMk id="13" creationId="{07F2C79E-73C6-4CD2-BF72-B33CBE84CD3A}"/>
          </ac:spMkLst>
        </pc:spChg>
        <pc:picChg chg="add del mod">
          <ac:chgData name="Bernd Spiess" userId="e168e97b-844b-4c97-914b-387f77310634" providerId="ADAL" clId="{383306B4-CE05-478E-B337-343E18FD9270}" dt="2023-09-03T14:59:04.439" v="3978" actId="478"/>
          <ac:picMkLst>
            <pc:docMk/>
            <pc:sldMk cId="2755806399" sldId="1491"/>
            <ac:picMk id="5" creationId="{6BD80AB1-B456-001F-D860-AC81431E4FEF}"/>
          </ac:picMkLst>
        </pc:picChg>
        <pc:picChg chg="add mod">
          <ac:chgData name="Bernd Spiess" userId="e168e97b-844b-4c97-914b-387f77310634" providerId="ADAL" clId="{383306B4-CE05-478E-B337-343E18FD9270}" dt="2023-09-03T14:59:15.294" v="3981" actId="14100"/>
          <ac:picMkLst>
            <pc:docMk/>
            <pc:sldMk cId="2755806399" sldId="1491"/>
            <ac:picMk id="6" creationId="{33AFB2B7-92EC-9E61-3438-C3031E8793F0}"/>
          </ac:picMkLst>
        </pc:picChg>
        <pc:picChg chg="del">
          <ac:chgData name="Bernd Spiess" userId="e168e97b-844b-4c97-914b-387f77310634" providerId="ADAL" clId="{383306B4-CE05-478E-B337-343E18FD9270}" dt="2023-09-03T14:30:06.134" v="3931" actId="478"/>
          <ac:picMkLst>
            <pc:docMk/>
            <pc:sldMk cId="2755806399" sldId="1491"/>
            <ac:picMk id="7" creationId="{46C47463-9951-A3F5-70C6-119AE4030FD3}"/>
          </ac:picMkLst>
        </pc:picChg>
      </pc:sldChg>
      <pc:sldChg chg="modSp add mod">
        <pc:chgData name="Bernd Spiess" userId="e168e97b-844b-4c97-914b-387f77310634" providerId="ADAL" clId="{383306B4-CE05-478E-B337-343E18FD9270}" dt="2023-09-03T20:23:31.925" v="4423"/>
        <pc:sldMkLst>
          <pc:docMk/>
          <pc:sldMk cId="1414092202" sldId="1492"/>
        </pc:sldMkLst>
        <pc:spChg chg="mod">
          <ac:chgData name="Bernd Spiess" userId="e168e97b-844b-4c97-914b-387f77310634" providerId="ADAL" clId="{383306B4-CE05-478E-B337-343E18FD9270}" dt="2023-09-03T18:59:03.025" v="4235" actId="207"/>
          <ac:spMkLst>
            <pc:docMk/>
            <pc:sldMk cId="1414092202" sldId="1492"/>
            <ac:spMk id="6" creationId="{EBFA86EE-7936-89D3-FA5F-3C1D2A0C0973}"/>
          </ac:spMkLst>
        </pc:spChg>
        <pc:spChg chg="mod">
          <ac:chgData name="Bernd Spiess" userId="e168e97b-844b-4c97-914b-387f77310634" providerId="ADAL" clId="{383306B4-CE05-478E-B337-343E18FD9270}" dt="2023-09-03T18:44:31.104" v="4176" actId="20577"/>
          <ac:spMkLst>
            <pc:docMk/>
            <pc:sldMk cId="1414092202" sldId="1492"/>
            <ac:spMk id="13" creationId="{07F2C79E-73C6-4CD2-BF72-B33CBE84CD3A}"/>
          </ac:spMkLst>
        </pc:spChg>
        <pc:graphicFrameChg chg="mod modGraphic">
          <ac:chgData name="Bernd Spiess" userId="e168e97b-844b-4c97-914b-387f77310634" providerId="ADAL" clId="{383306B4-CE05-478E-B337-343E18FD9270}" dt="2023-09-03T20:23:31.925" v="4423"/>
          <ac:graphicFrameMkLst>
            <pc:docMk/>
            <pc:sldMk cId="1414092202" sldId="1492"/>
            <ac:graphicFrameMk id="5" creationId="{8B04C9E8-5DE4-39AC-A67D-C9DB2BE6A53F}"/>
          </ac:graphicFrameMkLst>
        </pc:graphicFrameChg>
        <pc:graphicFrameChg chg="modGraphic">
          <ac:chgData name="Bernd Spiess" userId="e168e97b-844b-4c97-914b-387f77310634" providerId="ADAL" clId="{383306B4-CE05-478E-B337-343E18FD9270}" dt="2023-09-03T14:43:50.473" v="3962" actId="6549"/>
          <ac:graphicFrameMkLst>
            <pc:docMk/>
            <pc:sldMk cId="1414092202" sldId="1492"/>
            <ac:graphicFrameMk id="7" creationId="{D1BD0D4A-2A8E-340F-89A2-01CA716A08C2}"/>
          </ac:graphicFrameMkLst>
        </pc:graphicFrameChg>
      </pc:sldChg>
    </pc:docChg>
  </pc:docChgLst>
  <pc:docChgLst>
    <pc:chgData name="Sushil Kulkarni" userId="S::sushil.kulkarni@de-cix.net::fd0c92a4-d09a-4581-8fa5-1f1129c2fd9d" providerId="AD" clId="Web-{B4EF6F83-9772-1366-9594-363A26F1778E}"/>
    <pc:docChg chg="modSld">
      <pc:chgData name="Sushil Kulkarni" userId="S::sushil.kulkarni@de-cix.net::fd0c92a4-d09a-4581-8fa5-1f1129c2fd9d" providerId="AD" clId="Web-{B4EF6F83-9772-1366-9594-363A26F1778E}" dt="2023-09-04T06:48:20.614" v="162"/>
      <pc:docMkLst>
        <pc:docMk/>
      </pc:docMkLst>
      <pc:sldChg chg="addSp delSp modSp">
        <pc:chgData name="Sushil Kulkarni" userId="S::sushil.kulkarni@de-cix.net::fd0c92a4-d09a-4581-8fa5-1f1129c2fd9d" providerId="AD" clId="Web-{B4EF6F83-9772-1366-9594-363A26F1778E}" dt="2023-09-04T06:48:20.614" v="162"/>
        <pc:sldMkLst>
          <pc:docMk/>
          <pc:sldMk cId="1396336207" sldId="1452"/>
        </pc:sldMkLst>
        <pc:spChg chg="mod">
          <ac:chgData name="Sushil Kulkarni" userId="S::sushil.kulkarni@de-cix.net::fd0c92a4-d09a-4581-8fa5-1f1129c2fd9d" providerId="AD" clId="Web-{B4EF6F83-9772-1366-9594-363A26F1778E}" dt="2023-09-04T05:50:38.415" v="35" actId="1076"/>
          <ac:spMkLst>
            <pc:docMk/>
            <pc:sldMk cId="1396336207" sldId="1452"/>
            <ac:spMk id="13" creationId="{07F2C79E-73C6-4CD2-BF72-B33CBE84CD3A}"/>
          </ac:spMkLst>
        </pc:spChg>
        <pc:cxnChg chg="add">
          <ac:chgData name="Sushil Kulkarni" userId="S::sushil.kulkarni@de-cix.net::fd0c92a4-d09a-4581-8fa5-1f1129c2fd9d" providerId="AD" clId="Web-{B4EF6F83-9772-1366-9594-363A26F1778E}" dt="2023-09-04T06:41:12.578" v="48"/>
          <ac:cxnSpMkLst>
            <pc:docMk/>
            <pc:sldMk cId="1396336207" sldId="1452"/>
            <ac:cxnSpMk id="5" creationId="{95144AE7-628A-FAF5-59A6-5C633D93DFDC}"/>
          </ac:cxnSpMkLst>
        </pc:cxnChg>
        <pc:cxnChg chg="add del">
          <ac:chgData name="Sushil Kulkarni" userId="S::sushil.kulkarni@de-cix.net::fd0c92a4-d09a-4581-8fa5-1f1129c2fd9d" providerId="AD" clId="Web-{B4EF6F83-9772-1366-9594-363A26F1778E}" dt="2023-09-04T06:48:20.614" v="162"/>
          <ac:cxnSpMkLst>
            <pc:docMk/>
            <pc:sldMk cId="1396336207" sldId="1452"/>
            <ac:cxnSpMk id="11" creationId="{8C8657BE-8DF2-7DA6-E13D-6BE67B67C40B}"/>
          </ac:cxnSpMkLst>
        </pc:cxnChg>
      </pc:sldChg>
      <pc:sldChg chg="modSp">
        <pc:chgData name="Sushil Kulkarni" userId="S::sushil.kulkarni@de-cix.net::fd0c92a4-d09a-4581-8fa5-1f1129c2fd9d" providerId="AD" clId="Web-{B4EF6F83-9772-1366-9594-363A26F1778E}" dt="2023-09-04T06:48:19.489" v="161"/>
        <pc:sldMkLst>
          <pc:docMk/>
          <pc:sldMk cId="2977021179" sldId="1453"/>
        </pc:sldMkLst>
        <pc:spChg chg="mod">
          <ac:chgData name="Sushil Kulkarni" userId="S::sushil.kulkarni@de-cix.net::fd0c92a4-d09a-4581-8fa5-1f1129c2fd9d" providerId="AD" clId="Web-{B4EF6F83-9772-1366-9594-363A26F1778E}" dt="2023-09-04T06:48:07.927" v="121" actId="20577"/>
          <ac:spMkLst>
            <pc:docMk/>
            <pc:sldMk cId="2977021179" sldId="1453"/>
            <ac:spMk id="13" creationId="{07F2C79E-73C6-4CD2-BF72-B33CBE84CD3A}"/>
          </ac:spMkLst>
        </pc:spChg>
        <pc:graphicFrameChg chg="mod modGraphic">
          <ac:chgData name="Sushil Kulkarni" userId="S::sushil.kulkarni@de-cix.net::fd0c92a4-d09a-4581-8fa5-1f1129c2fd9d" providerId="AD" clId="Web-{B4EF6F83-9772-1366-9594-363A26F1778E}" dt="2023-09-04T06:48:19.489" v="161"/>
          <ac:graphicFrameMkLst>
            <pc:docMk/>
            <pc:sldMk cId="2977021179" sldId="1453"/>
            <ac:graphicFrameMk id="5" creationId="{8B04C9E8-5DE4-39AC-A67D-C9DB2BE6A53F}"/>
          </ac:graphicFrameMkLst>
        </pc:graphicFrameChg>
      </pc:sldChg>
      <pc:sldChg chg="modSp">
        <pc:chgData name="Sushil Kulkarni" userId="S::sushil.kulkarni@de-cix.net::fd0c92a4-d09a-4581-8fa5-1f1129c2fd9d" providerId="AD" clId="Web-{B4EF6F83-9772-1366-9594-363A26F1778E}" dt="2023-09-04T06:19:16.565" v="40"/>
        <pc:sldMkLst>
          <pc:docMk/>
          <pc:sldMk cId="293994185" sldId="1454"/>
        </pc:sldMkLst>
        <pc:spChg chg="mod">
          <ac:chgData name="Sushil Kulkarni" userId="S::sushil.kulkarni@de-cix.net::fd0c92a4-d09a-4581-8fa5-1f1129c2fd9d" providerId="AD" clId="Web-{B4EF6F83-9772-1366-9594-363A26F1778E}" dt="2023-09-04T06:19:16.565" v="40"/>
          <ac:spMkLst>
            <pc:docMk/>
            <pc:sldMk cId="293994185" sldId="1454"/>
            <ac:spMk id="13" creationId="{07F2C79E-73C6-4CD2-BF72-B33CBE84CD3A}"/>
          </ac:spMkLst>
        </pc:spChg>
      </pc:sldChg>
      <pc:sldChg chg="modSp">
        <pc:chgData name="Sushil Kulkarni" userId="S::sushil.kulkarni@de-cix.net::fd0c92a4-d09a-4581-8fa5-1f1129c2fd9d" providerId="AD" clId="Web-{B4EF6F83-9772-1366-9594-363A26F1778E}" dt="2023-09-04T06:19:30.206" v="42"/>
        <pc:sldMkLst>
          <pc:docMk/>
          <pc:sldMk cId="4136803251" sldId="1456"/>
        </pc:sldMkLst>
        <pc:spChg chg="mod">
          <ac:chgData name="Sushil Kulkarni" userId="S::sushil.kulkarni@de-cix.net::fd0c92a4-d09a-4581-8fa5-1f1129c2fd9d" providerId="AD" clId="Web-{B4EF6F83-9772-1366-9594-363A26F1778E}" dt="2023-09-04T06:19:30.206" v="42"/>
          <ac:spMkLst>
            <pc:docMk/>
            <pc:sldMk cId="4136803251" sldId="1456"/>
            <ac:spMk id="13" creationId="{07F2C79E-73C6-4CD2-BF72-B33CBE84CD3A}"/>
          </ac:spMkLst>
        </pc:spChg>
      </pc:sldChg>
      <pc:sldChg chg="modSp">
        <pc:chgData name="Sushil Kulkarni" userId="S::sushil.kulkarni@de-cix.net::fd0c92a4-d09a-4581-8fa5-1f1129c2fd9d" providerId="AD" clId="Web-{B4EF6F83-9772-1366-9594-363A26F1778E}" dt="2023-09-04T06:19:40.597" v="43"/>
        <pc:sldMkLst>
          <pc:docMk/>
          <pc:sldMk cId="2352274029" sldId="1457"/>
        </pc:sldMkLst>
        <pc:spChg chg="mod">
          <ac:chgData name="Sushil Kulkarni" userId="S::sushil.kulkarni@de-cix.net::fd0c92a4-d09a-4581-8fa5-1f1129c2fd9d" providerId="AD" clId="Web-{B4EF6F83-9772-1366-9594-363A26F1778E}" dt="2023-09-04T06:19:40.597" v="43"/>
          <ac:spMkLst>
            <pc:docMk/>
            <pc:sldMk cId="2352274029" sldId="1457"/>
            <ac:spMk id="13" creationId="{07F2C79E-73C6-4CD2-BF72-B33CBE84CD3A}"/>
          </ac:spMkLst>
        </pc:spChg>
      </pc:sldChg>
      <pc:sldChg chg="modSp">
        <pc:chgData name="Sushil Kulkarni" userId="S::sushil.kulkarni@de-cix.net::fd0c92a4-d09a-4581-8fa5-1f1129c2fd9d" providerId="AD" clId="Web-{B4EF6F83-9772-1366-9594-363A26F1778E}" dt="2023-09-04T06:38:46.045" v="47" actId="20577"/>
        <pc:sldMkLst>
          <pc:docMk/>
          <pc:sldMk cId="612467457" sldId="1461"/>
        </pc:sldMkLst>
        <pc:spChg chg="mod">
          <ac:chgData name="Sushil Kulkarni" userId="S::sushil.kulkarni@de-cix.net::fd0c92a4-d09a-4581-8fa5-1f1129c2fd9d" providerId="AD" clId="Web-{B4EF6F83-9772-1366-9594-363A26F1778E}" dt="2023-09-04T06:38:46.045" v="47" actId="20577"/>
          <ac:spMkLst>
            <pc:docMk/>
            <pc:sldMk cId="612467457" sldId="1461"/>
            <ac:spMk id="13" creationId="{07F2C79E-73C6-4CD2-BF72-B33CBE84CD3A}"/>
          </ac:spMkLst>
        </pc:spChg>
      </pc:sldChg>
      <pc:sldChg chg="modSp">
        <pc:chgData name="Sushil Kulkarni" userId="S::sushil.kulkarni@de-cix.net::fd0c92a4-d09a-4581-8fa5-1f1129c2fd9d" providerId="AD" clId="Web-{B4EF6F83-9772-1366-9594-363A26F1778E}" dt="2023-09-04T06:18:30.190" v="39"/>
        <pc:sldMkLst>
          <pc:docMk/>
          <pc:sldMk cId="2165646490" sldId="1463"/>
        </pc:sldMkLst>
        <pc:spChg chg="mod">
          <ac:chgData name="Sushil Kulkarni" userId="S::sushil.kulkarni@de-cix.net::fd0c92a4-d09a-4581-8fa5-1f1129c2fd9d" providerId="AD" clId="Web-{B4EF6F83-9772-1366-9594-363A26F1778E}" dt="2023-09-04T06:18:30.190" v="39"/>
          <ac:spMkLst>
            <pc:docMk/>
            <pc:sldMk cId="2165646490" sldId="1463"/>
            <ac:spMk id="13" creationId="{07F2C79E-73C6-4CD2-BF72-B33CBE84CD3A}"/>
          </ac:spMkLst>
        </pc:spChg>
      </pc:sldChg>
      <pc:sldChg chg="modSp">
        <pc:chgData name="Sushil Kulkarni" userId="S::sushil.kulkarni@de-cix.net::fd0c92a4-d09a-4581-8fa5-1f1129c2fd9d" providerId="AD" clId="Web-{B4EF6F83-9772-1366-9594-363A26F1778E}" dt="2023-09-04T06:38:33.623" v="45" actId="20577"/>
        <pc:sldMkLst>
          <pc:docMk/>
          <pc:sldMk cId="3218171897" sldId="1467"/>
        </pc:sldMkLst>
        <pc:spChg chg="mod">
          <ac:chgData name="Sushil Kulkarni" userId="S::sushil.kulkarni@de-cix.net::fd0c92a4-d09a-4581-8fa5-1f1129c2fd9d" providerId="AD" clId="Web-{B4EF6F83-9772-1366-9594-363A26F1778E}" dt="2023-09-04T06:38:33.623" v="45" actId="20577"/>
          <ac:spMkLst>
            <pc:docMk/>
            <pc:sldMk cId="3218171897" sldId="1467"/>
            <ac:spMk id="8" creationId="{68573F88-3878-BED1-C01A-7F81C928550A}"/>
          </ac:spMkLst>
        </pc:spChg>
      </pc:sldChg>
      <pc:sldChg chg="modSp">
        <pc:chgData name="Sushil Kulkarni" userId="S::sushil.kulkarni@de-cix.net::fd0c92a4-d09a-4581-8fa5-1f1129c2fd9d" providerId="AD" clId="Web-{B4EF6F83-9772-1366-9594-363A26F1778E}" dt="2023-09-04T05:44:13.007" v="8" actId="1076"/>
        <pc:sldMkLst>
          <pc:docMk/>
          <pc:sldMk cId="2540065490" sldId="1471"/>
        </pc:sldMkLst>
        <pc:spChg chg="mod">
          <ac:chgData name="Sushil Kulkarni" userId="S::sushil.kulkarni@de-cix.net::fd0c92a4-d09a-4581-8fa5-1f1129c2fd9d" providerId="AD" clId="Web-{B4EF6F83-9772-1366-9594-363A26F1778E}" dt="2023-09-04T05:44:13.007" v="8" actId="1076"/>
          <ac:spMkLst>
            <pc:docMk/>
            <pc:sldMk cId="2540065490" sldId="1471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B4EF6F83-9772-1366-9594-363A26F1778E}" dt="2023-09-04T05:44:02.647" v="7" actId="1076"/>
          <ac:graphicFrameMkLst>
            <pc:docMk/>
            <pc:sldMk cId="2540065490" sldId="1471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B4EF6F83-9772-1366-9594-363A26F1778E}" dt="2023-09-04T05:43:45.460" v="6" actId="1076"/>
        <pc:sldMkLst>
          <pc:docMk/>
          <pc:sldMk cId="1938929608" sldId="1472"/>
        </pc:sldMkLst>
        <pc:spChg chg="mod">
          <ac:chgData name="Sushil Kulkarni" userId="S::sushil.kulkarni@de-cix.net::fd0c92a4-d09a-4581-8fa5-1f1129c2fd9d" providerId="AD" clId="Web-{B4EF6F83-9772-1366-9594-363A26F1778E}" dt="2023-09-04T05:43:45.460" v="6" actId="1076"/>
          <ac:spMkLst>
            <pc:docMk/>
            <pc:sldMk cId="1938929608" sldId="1472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B4EF6F83-9772-1366-9594-363A26F1778E}" dt="2023-09-04T05:43:38.835" v="5" actId="1076"/>
          <ac:graphicFrameMkLst>
            <pc:docMk/>
            <pc:sldMk cId="1938929608" sldId="1472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B4EF6F83-9772-1366-9594-363A26F1778E}" dt="2023-09-04T05:46:40.867" v="20" actId="1076"/>
        <pc:sldMkLst>
          <pc:docMk/>
          <pc:sldMk cId="4094965143" sldId="1473"/>
        </pc:sldMkLst>
        <pc:spChg chg="mod">
          <ac:chgData name="Sushil Kulkarni" userId="S::sushil.kulkarni@de-cix.net::fd0c92a4-d09a-4581-8fa5-1f1129c2fd9d" providerId="AD" clId="Web-{B4EF6F83-9772-1366-9594-363A26F1778E}" dt="2023-09-04T05:46:36.086" v="19" actId="1076"/>
          <ac:spMkLst>
            <pc:docMk/>
            <pc:sldMk cId="4094965143" sldId="1473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B4EF6F83-9772-1366-9594-363A26F1778E}" dt="2023-09-04T05:46:40.867" v="20" actId="1076"/>
          <ac:graphicFrameMkLst>
            <pc:docMk/>
            <pc:sldMk cId="4094965143" sldId="1473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B4EF6F83-9772-1366-9594-363A26F1778E}" dt="2023-09-04T05:46:27.945" v="18" actId="1076"/>
        <pc:sldMkLst>
          <pc:docMk/>
          <pc:sldMk cId="751942520" sldId="1474"/>
        </pc:sldMkLst>
        <pc:spChg chg="mod">
          <ac:chgData name="Sushil Kulkarni" userId="S::sushil.kulkarni@de-cix.net::fd0c92a4-d09a-4581-8fa5-1f1129c2fd9d" providerId="AD" clId="Web-{B4EF6F83-9772-1366-9594-363A26F1778E}" dt="2023-09-04T05:46:27.945" v="18" actId="1076"/>
          <ac:spMkLst>
            <pc:docMk/>
            <pc:sldMk cId="751942520" sldId="1474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B4EF6F83-9772-1366-9594-363A26F1778E}" dt="2023-09-04T05:46:23.898" v="17" actId="1076"/>
          <ac:graphicFrameMkLst>
            <pc:docMk/>
            <pc:sldMk cId="751942520" sldId="1474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B4EF6F83-9772-1366-9594-363A26F1778E}" dt="2023-09-04T05:47:56.149" v="23" actId="1076"/>
        <pc:sldMkLst>
          <pc:docMk/>
          <pc:sldMk cId="2660971405" sldId="1475"/>
        </pc:sldMkLst>
        <pc:spChg chg="mod">
          <ac:chgData name="Sushil Kulkarni" userId="S::sushil.kulkarni@de-cix.net::fd0c92a4-d09a-4581-8fa5-1f1129c2fd9d" providerId="AD" clId="Web-{B4EF6F83-9772-1366-9594-363A26F1778E}" dt="2023-09-04T05:47:46.852" v="22" actId="1076"/>
          <ac:spMkLst>
            <pc:docMk/>
            <pc:sldMk cId="2660971405" sldId="1475"/>
            <ac:spMk id="13" creationId="{07F2C79E-73C6-4CD2-BF72-B33CBE84CD3A}"/>
          </ac:spMkLst>
        </pc:spChg>
        <pc:graphicFrameChg chg="mod modGraphic">
          <ac:chgData name="Sushil Kulkarni" userId="S::sushil.kulkarni@de-cix.net::fd0c92a4-d09a-4581-8fa5-1f1129c2fd9d" providerId="AD" clId="Web-{B4EF6F83-9772-1366-9594-363A26F1778E}" dt="2023-09-04T05:47:56.149" v="23" actId="1076"/>
          <ac:graphicFrameMkLst>
            <pc:docMk/>
            <pc:sldMk cId="2660971405" sldId="1475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B4EF6F83-9772-1366-9594-363A26F1778E}" dt="2023-09-04T05:45:20.851" v="14" actId="1076"/>
        <pc:sldMkLst>
          <pc:docMk/>
          <pc:sldMk cId="1629140284" sldId="1478"/>
        </pc:sldMkLst>
        <pc:spChg chg="mod">
          <ac:chgData name="Sushil Kulkarni" userId="S::sushil.kulkarni@de-cix.net::fd0c92a4-d09a-4581-8fa5-1f1129c2fd9d" providerId="AD" clId="Web-{B4EF6F83-9772-1366-9594-363A26F1778E}" dt="2023-09-04T05:45:20.851" v="14" actId="1076"/>
          <ac:spMkLst>
            <pc:docMk/>
            <pc:sldMk cId="1629140284" sldId="1478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B4EF6F83-9772-1366-9594-363A26F1778E}" dt="2023-09-04T05:45:11.179" v="13" actId="1076"/>
          <ac:graphicFrameMkLst>
            <pc:docMk/>
            <pc:sldMk cId="1629140284" sldId="1478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B4EF6F83-9772-1366-9594-363A26F1778E}" dt="2023-09-04T06:48:16.192" v="140"/>
        <pc:sldMkLst>
          <pc:docMk/>
          <pc:sldMk cId="1414092202" sldId="1492"/>
        </pc:sldMkLst>
        <pc:spChg chg="mod">
          <ac:chgData name="Sushil Kulkarni" userId="S::sushil.kulkarni@de-cix.net::fd0c92a4-d09a-4581-8fa5-1f1129c2fd9d" providerId="AD" clId="Web-{B4EF6F83-9772-1366-9594-363A26F1778E}" dt="2023-09-04T05:51:29.228" v="38" actId="20577"/>
          <ac:spMkLst>
            <pc:docMk/>
            <pc:sldMk cId="1414092202" sldId="1492"/>
            <ac:spMk id="13" creationId="{07F2C79E-73C6-4CD2-BF72-B33CBE84CD3A}"/>
          </ac:spMkLst>
        </pc:spChg>
        <pc:graphicFrameChg chg="modGraphic">
          <ac:chgData name="Sushil Kulkarni" userId="S::sushil.kulkarni@de-cix.net::fd0c92a4-d09a-4581-8fa5-1f1129c2fd9d" providerId="AD" clId="Web-{B4EF6F83-9772-1366-9594-363A26F1778E}" dt="2023-09-04T06:48:16.192" v="140"/>
          <ac:graphicFrameMkLst>
            <pc:docMk/>
            <pc:sldMk cId="1414092202" sldId="1492"/>
            <ac:graphicFrameMk id="5" creationId="{8B04C9E8-5DE4-39AC-A67D-C9DB2BE6A53F}"/>
          </ac:graphicFrameMkLst>
        </pc:graphicFrameChg>
      </pc:sldChg>
    </pc:docChg>
  </pc:docChgLst>
  <pc:docChgLst>
    <pc:chgData name="Bernd Spiess" userId="e168e97b-844b-4c97-914b-387f77310634" providerId="ADAL" clId="{3EE1D280-DEEC-4561-A685-6A942AF0239B}"/>
    <pc:docChg chg="undo custSel modSld sldOrd">
      <pc:chgData name="Bernd Spiess" userId="e168e97b-844b-4c97-914b-387f77310634" providerId="ADAL" clId="{3EE1D280-DEEC-4561-A685-6A942AF0239B}" dt="2023-10-10T20:54:49.017" v="538" actId="20577"/>
      <pc:docMkLst>
        <pc:docMk/>
      </pc:docMkLst>
      <pc:sldChg chg="addSp modSp mod">
        <pc:chgData name="Bernd Spiess" userId="e168e97b-844b-4c97-914b-387f77310634" providerId="ADAL" clId="{3EE1D280-DEEC-4561-A685-6A942AF0239B}" dt="2023-10-10T19:54:36.614" v="29" actId="1076"/>
        <pc:sldMkLst>
          <pc:docMk/>
          <pc:sldMk cId="1396336207" sldId="1452"/>
        </pc:sldMkLst>
        <pc:spChg chg="add mod">
          <ac:chgData name="Bernd Spiess" userId="e168e97b-844b-4c97-914b-387f77310634" providerId="ADAL" clId="{3EE1D280-DEEC-4561-A685-6A942AF0239B}" dt="2023-10-10T19:54:36.614" v="29" actId="1076"/>
          <ac:spMkLst>
            <pc:docMk/>
            <pc:sldMk cId="1396336207" sldId="1452"/>
            <ac:spMk id="11" creationId="{8DAC04CD-D591-3B99-CE79-0B3B3CE08846}"/>
          </ac:spMkLst>
        </pc:spChg>
      </pc:sldChg>
      <pc:sldChg chg="modSp mod">
        <pc:chgData name="Bernd Spiess" userId="e168e97b-844b-4c97-914b-387f77310634" providerId="ADAL" clId="{3EE1D280-DEEC-4561-A685-6A942AF0239B}" dt="2023-10-10T20:09:10.163" v="134" actId="20577"/>
        <pc:sldMkLst>
          <pc:docMk/>
          <pc:sldMk cId="2977021179" sldId="1453"/>
        </pc:sldMkLst>
        <pc:spChg chg="mod">
          <ac:chgData name="Bernd Spiess" userId="e168e97b-844b-4c97-914b-387f77310634" providerId="ADAL" clId="{3EE1D280-DEEC-4561-A685-6A942AF0239B}" dt="2023-10-10T20:09:10.163" v="134" actId="20577"/>
          <ac:spMkLst>
            <pc:docMk/>
            <pc:sldMk cId="2977021179" sldId="1453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EE1D280-DEEC-4561-A685-6A942AF0239B}" dt="2023-10-10T20:07:39.985" v="107" actId="20577"/>
          <ac:graphicFrameMkLst>
            <pc:docMk/>
            <pc:sldMk cId="2977021179" sldId="1453"/>
            <ac:graphicFrameMk id="5" creationId="{8B04C9E8-5DE4-39AC-A67D-C9DB2BE6A53F}"/>
          </ac:graphicFrameMkLst>
        </pc:graphicFrameChg>
      </pc:sldChg>
      <pc:sldChg chg="addSp modSp mod">
        <pc:chgData name="Bernd Spiess" userId="e168e97b-844b-4c97-914b-387f77310634" providerId="ADAL" clId="{3EE1D280-DEEC-4561-A685-6A942AF0239B}" dt="2023-10-10T20:21:20.140" v="272" actId="1076"/>
        <pc:sldMkLst>
          <pc:docMk/>
          <pc:sldMk cId="4136803251" sldId="1456"/>
        </pc:sldMkLst>
        <pc:spChg chg="add mod">
          <ac:chgData name="Bernd Spiess" userId="e168e97b-844b-4c97-914b-387f77310634" providerId="ADAL" clId="{3EE1D280-DEEC-4561-A685-6A942AF0239B}" dt="2023-10-10T20:21:20.140" v="272" actId="1076"/>
          <ac:spMkLst>
            <pc:docMk/>
            <pc:sldMk cId="4136803251" sldId="1456"/>
            <ac:spMk id="5" creationId="{B374B067-A3C8-4591-CEB9-5CF4C17D9F9C}"/>
          </ac:spMkLst>
        </pc:spChg>
        <pc:spChg chg="mod">
          <ac:chgData name="Bernd Spiess" userId="e168e97b-844b-4c97-914b-387f77310634" providerId="ADAL" clId="{3EE1D280-DEEC-4561-A685-6A942AF0239B}" dt="2023-10-10T20:19:01.204" v="223" actId="255"/>
          <ac:spMkLst>
            <pc:docMk/>
            <pc:sldMk cId="4136803251" sldId="1456"/>
            <ac:spMk id="13" creationId="{07F2C79E-73C6-4CD2-BF72-B33CBE84CD3A}"/>
          </ac:spMkLst>
        </pc:spChg>
      </pc:sldChg>
      <pc:sldChg chg="modSp mod">
        <pc:chgData name="Bernd Spiess" userId="e168e97b-844b-4c97-914b-387f77310634" providerId="ADAL" clId="{3EE1D280-DEEC-4561-A685-6A942AF0239B}" dt="2023-10-10T20:22:01.746" v="273" actId="20577"/>
        <pc:sldMkLst>
          <pc:docMk/>
          <pc:sldMk cId="2352274029" sldId="1457"/>
        </pc:sldMkLst>
        <pc:spChg chg="mod">
          <ac:chgData name="Bernd Spiess" userId="e168e97b-844b-4c97-914b-387f77310634" providerId="ADAL" clId="{3EE1D280-DEEC-4561-A685-6A942AF0239B}" dt="2023-10-10T20:22:01.746" v="273" actId="20577"/>
          <ac:spMkLst>
            <pc:docMk/>
            <pc:sldMk cId="2352274029" sldId="1457"/>
            <ac:spMk id="13" creationId="{07F2C79E-73C6-4CD2-BF72-B33CBE84CD3A}"/>
          </ac:spMkLst>
        </pc:spChg>
      </pc:sldChg>
      <pc:sldChg chg="modSp mod">
        <pc:chgData name="Bernd Spiess" userId="e168e97b-844b-4c97-914b-387f77310634" providerId="ADAL" clId="{3EE1D280-DEEC-4561-A685-6A942AF0239B}" dt="2023-10-10T20:26:52.481" v="299" actId="20577"/>
        <pc:sldMkLst>
          <pc:docMk/>
          <pc:sldMk cId="3218171897" sldId="1467"/>
        </pc:sldMkLst>
        <pc:graphicFrameChg chg="modGraphic">
          <ac:chgData name="Bernd Spiess" userId="e168e97b-844b-4c97-914b-387f77310634" providerId="ADAL" clId="{3EE1D280-DEEC-4561-A685-6A942AF0239B}" dt="2023-10-10T20:26:52.481" v="299" actId="20577"/>
          <ac:graphicFrameMkLst>
            <pc:docMk/>
            <pc:sldMk cId="3218171897" sldId="1467"/>
            <ac:graphicFrameMk id="7" creationId="{41472660-16FF-94C1-59A0-97195131000B}"/>
          </ac:graphicFrameMkLst>
        </pc:graphicFrameChg>
      </pc:sldChg>
      <pc:sldChg chg="modSp mod">
        <pc:chgData name="Bernd Spiess" userId="e168e97b-844b-4c97-914b-387f77310634" providerId="ADAL" clId="{3EE1D280-DEEC-4561-A685-6A942AF0239B}" dt="2023-10-10T20:40:27.177" v="404" actId="27636"/>
        <pc:sldMkLst>
          <pc:docMk/>
          <pc:sldMk cId="961019362" sldId="1470"/>
        </pc:sldMkLst>
        <pc:spChg chg="mod">
          <ac:chgData name="Bernd Spiess" userId="e168e97b-844b-4c97-914b-387f77310634" providerId="ADAL" clId="{3EE1D280-DEEC-4561-A685-6A942AF0239B}" dt="2023-10-10T20:40:27.177" v="404" actId="27636"/>
          <ac:spMkLst>
            <pc:docMk/>
            <pc:sldMk cId="961019362" sldId="1470"/>
            <ac:spMk id="5" creationId="{A47765B8-987F-C83E-75E8-1D8FB390B33A}"/>
          </ac:spMkLst>
        </pc:spChg>
        <pc:spChg chg="mod">
          <ac:chgData name="Bernd Spiess" userId="e168e97b-844b-4c97-914b-387f77310634" providerId="ADAL" clId="{3EE1D280-DEEC-4561-A685-6A942AF0239B}" dt="2023-10-10T20:40:03.886" v="394" actId="404"/>
          <ac:spMkLst>
            <pc:docMk/>
            <pc:sldMk cId="961019362" sldId="1470"/>
            <ac:spMk id="13" creationId="{07F2C79E-73C6-4CD2-BF72-B33CBE84CD3A}"/>
          </ac:spMkLst>
        </pc:spChg>
      </pc:sldChg>
      <pc:sldChg chg="modSp mod">
        <pc:chgData name="Bernd Spiess" userId="e168e97b-844b-4c97-914b-387f77310634" providerId="ADAL" clId="{3EE1D280-DEEC-4561-A685-6A942AF0239B}" dt="2023-10-10T20:54:49.017" v="538" actId="20577"/>
        <pc:sldMkLst>
          <pc:docMk/>
          <pc:sldMk cId="3459555668" sldId="1487"/>
        </pc:sldMkLst>
        <pc:spChg chg="mod">
          <ac:chgData name="Bernd Spiess" userId="e168e97b-844b-4c97-914b-387f77310634" providerId="ADAL" clId="{3EE1D280-DEEC-4561-A685-6A942AF0239B}" dt="2023-10-10T20:54:49.017" v="538" actId="20577"/>
          <ac:spMkLst>
            <pc:docMk/>
            <pc:sldMk cId="3459555668" sldId="1487"/>
            <ac:spMk id="5" creationId="{A47765B8-987F-C83E-75E8-1D8FB390B33A}"/>
          </ac:spMkLst>
        </pc:spChg>
      </pc:sldChg>
      <pc:sldChg chg="addSp modSp mod ord">
        <pc:chgData name="Bernd Spiess" userId="e168e97b-844b-4c97-914b-387f77310634" providerId="ADAL" clId="{3EE1D280-DEEC-4561-A685-6A942AF0239B}" dt="2023-10-10T20:45:35.208" v="438" actId="20577"/>
        <pc:sldMkLst>
          <pc:docMk/>
          <pc:sldMk cId="3545942318" sldId="1488"/>
        </pc:sldMkLst>
        <pc:spChg chg="mod">
          <ac:chgData name="Bernd Spiess" userId="e168e97b-844b-4c97-914b-387f77310634" providerId="ADAL" clId="{3EE1D280-DEEC-4561-A685-6A942AF0239B}" dt="2023-10-10T20:45:35.208" v="438" actId="20577"/>
          <ac:spMkLst>
            <pc:docMk/>
            <pc:sldMk cId="3545942318" sldId="1488"/>
            <ac:spMk id="5" creationId="{A47765B8-987F-C83E-75E8-1D8FB390B33A}"/>
          </ac:spMkLst>
        </pc:spChg>
        <pc:picChg chg="add mod">
          <ac:chgData name="Bernd Spiess" userId="e168e97b-844b-4c97-914b-387f77310634" providerId="ADAL" clId="{3EE1D280-DEEC-4561-A685-6A942AF0239B}" dt="2023-10-10T20:45:08.447" v="408" actId="1076"/>
          <ac:picMkLst>
            <pc:docMk/>
            <pc:sldMk cId="3545942318" sldId="1488"/>
            <ac:picMk id="7" creationId="{8D51B970-141A-88AD-BEB4-9CE8582BCA7E}"/>
          </ac:picMkLst>
        </pc:picChg>
      </pc:sldChg>
      <pc:sldChg chg="addSp delSp modSp mod">
        <pc:chgData name="Bernd Spiess" userId="e168e97b-844b-4c97-914b-387f77310634" providerId="ADAL" clId="{3EE1D280-DEEC-4561-A685-6A942AF0239B}" dt="2023-10-10T20:29:26.126" v="322" actId="1076"/>
        <pc:sldMkLst>
          <pc:docMk/>
          <pc:sldMk cId="4052629133" sldId="1490"/>
        </pc:sldMkLst>
        <pc:spChg chg="add del mod">
          <ac:chgData name="Bernd Spiess" userId="e168e97b-844b-4c97-914b-387f77310634" providerId="ADAL" clId="{3EE1D280-DEEC-4561-A685-6A942AF0239B}" dt="2023-10-10T20:29:26.126" v="322" actId="1076"/>
          <ac:spMkLst>
            <pc:docMk/>
            <pc:sldMk cId="4052629133" sldId="1490"/>
            <ac:spMk id="5" creationId="{996FA70E-D160-A763-A327-17156D38D5E7}"/>
          </ac:spMkLst>
        </pc:spChg>
        <pc:spChg chg="mod">
          <ac:chgData name="Bernd Spiess" userId="e168e97b-844b-4c97-914b-387f77310634" providerId="ADAL" clId="{3EE1D280-DEEC-4561-A685-6A942AF0239B}" dt="2023-10-10T20:27:37.521" v="310" actId="20577"/>
          <ac:spMkLst>
            <pc:docMk/>
            <pc:sldMk cId="4052629133" sldId="1490"/>
            <ac:spMk id="10" creationId="{9AFBF068-0423-EEE1-64C8-0F8270FEA6C7}"/>
          </ac:spMkLst>
        </pc:spChg>
      </pc:sldChg>
      <pc:sldChg chg="addSp modSp mod">
        <pc:chgData name="Bernd Spiess" userId="e168e97b-844b-4c97-914b-387f77310634" providerId="ADAL" clId="{3EE1D280-DEEC-4561-A685-6A942AF0239B}" dt="2023-10-10T20:30:46.163" v="328" actId="1076"/>
        <pc:sldMkLst>
          <pc:docMk/>
          <pc:sldMk cId="2755806399" sldId="1491"/>
        </pc:sldMkLst>
        <pc:spChg chg="add mod">
          <ac:chgData name="Bernd Spiess" userId="e168e97b-844b-4c97-914b-387f77310634" providerId="ADAL" clId="{3EE1D280-DEEC-4561-A685-6A942AF0239B}" dt="2023-10-10T20:30:46.163" v="328" actId="1076"/>
          <ac:spMkLst>
            <pc:docMk/>
            <pc:sldMk cId="2755806399" sldId="1491"/>
            <ac:spMk id="5" creationId="{B7F40E2D-74FA-0BF8-F2C0-A2D479A8B2AB}"/>
          </ac:spMkLst>
        </pc:spChg>
        <pc:picChg chg="mod">
          <ac:chgData name="Bernd Spiess" userId="e168e97b-844b-4c97-914b-387f77310634" providerId="ADAL" clId="{3EE1D280-DEEC-4561-A685-6A942AF0239B}" dt="2023-10-10T20:30:37.519" v="327" actId="1076"/>
          <ac:picMkLst>
            <pc:docMk/>
            <pc:sldMk cId="2755806399" sldId="1491"/>
            <ac:picMk id="6" creationId="{33AFB2B7-92EC-9E61-3438-C3031E8793F0}"/>
          </ac:picMkLst>
        </pc:picChg>
      </pc:sldChg>
      <pc:sldChg chg="modSp mod">
        <pc:chgData name="Bernd Spiess" userId="e168e97b-844b-4c97-914b-387f77310634" providerId="ADAL" clId="{3EE1D280-DEEC-4561-A685-6A942AF0239B}" dt="2023-10-10T20:17:43.085" v="213" actId="20577"/>
        <pc:sldMkLst>
          <pc:docMk/>
          <pc:sldMk cId="1414092202" sldId="1492"/>
        </pc:sldMkLst>
        <pc:spChg chg="mod">
          <ac:chgData name="Bernd Spiess" userId="e168e97b-844b-4c97-914b-387f77310634" providerId="ADAL" clId="{3EE1D280-DEEC-4561-A685-6A942AF0239B}" dt="2023-10-10T20:17:43.085" v="213" actId="20577"/>
          <ac:spMkLst>
            <pc:docMk/>
            <pc:sldMk cId="1414092202" sldId="1492"/>
            <ac:spMk id="13" creationId="{07F2C79E-73C6-4CD2-BF72-B33CBE84CD3A}"/>
          </ac:spMkLst>
        </pc:spChg>
        <pc:graphicFrameChg chg="modGraphic">
          <ac:chgData name="Bernd Spiess" userId="e168e97b-844b-4c97-914b-387f77310634" providerId="ADAL" clId="{3EE1D280-DEEC-4561-A685-6A942AF0239B}" dt="2023-10-10T20:17:32.769" v="191" actId="20577"/>
          <ac:graphicFrameMkLst>
            <pc:docMk/>
            <pc:sldMk cId="1414092202" sldId="1492"/>
            <ac:graphicFrameMk id="5" creationId="{8B04C9E8-5DE4-39AC-A67D-C9DB2BE6A53F}"/>
          </ac:graphicFrameMkLst>
        </pc:graphicFrameChg>
      </pc:sldChg>
    </pc:docChg>
  </pc:docChgLst>
  <pc:docChgLst>
    <pc:chgData name="Sushil Kulkarni" userId="fd0c92a4-d09a-4581-8fa5-1f1129c2fd9d" providerId="ADAL" clId="{7992DA41-5764-4D4D-A5EC-E507A076D345}"/>
    <pc:docChg chg="undo redo custSel addSld delSld modSld sldOrd">
      <pc:chgData name="Sushil Kulkarni" userId="fd0c92a4-d09a-4581-8fa5-1f1129c2fd9d" providerId="ADAL" clId="{7992DA41-5764-4D4D-A5EC-E507A076D345}" dt="2023-09-03T15:25:09.847" v="1306" actId="20577"/>
      <pc:docMkLst>
        <pc:docMk/>
      </pc:docMkLst>
      <pc:sldChg chg="addSp delSp modSp mod">
        <pc:chgData name="Sushil Kulkarni" userId="fd0c92a4-d09a-4581-8fa5-1f1129c2fd9d" providerId="ADAL" clId="{7992DA41-5764-4D4D-A5EC-E507A076D345}" dt="2023-09-03T13:13:59.440" v="1258" actId="2085"/>
        <pc:sldMkLst>
          <pc:docMk/>
          <pc:sldMk cId="388220887" sldId="1451"/>
        </pc:sldMkLst>
        <pc:spChg chg="mod">
          <ac:chgData name="Sushil Kulkarni" userId="fd0c92a4-d09a-4581-8fa5-1f1129c2fd9d" providerId="ADAL" clId="{7992DA41-5764-4D4D-A5EC-E507A076D345}" dt="2023-08-31T10:02:36.579" v="16" actId="2085"/>
          <ac:spMkLst>
            <pc:docMk/>
            <pc:sldMk cId="388220887" sldId="1451"/>
            <ac:spMk id="5" creationId="{00000000-0000-0000-0000-000000000000}"/>
          </ac:spMkLst>
        </pc:spChg>
        <pc:spChg chg="mod">
          <ac:chgData name="Sushil Kulkarni" userId="fd0c92a4-d09a-4581-8fa5-1f1129c2fd9d" providerId="ADAL" clId="{7992DA41-5764-4D4D-A5EC-E507A076D345}" dt="2023-09-03T13:13:59.440" v="1258" actId="2085"/>
          <ac:spMkLst>
            <pc:docMk/>
            <pc:sldMk cId="388220887" sldId="1451"/>
            <ac:spMk id="8" creationId="{00000000-0000-0000-0000-000000000000}"/>
          </ac:spMkLst>
        </pc:spChg>
        <pc:spChg chg="mod">
          <ac:chgData name="Sushil Kulkarni" userId="fd0c92a4-d09a-4581-8fa5-1f1129c2fd9d" providerId="ADAL" clId="{7992DA41-5764-4D4D-A5EC-E507A076D345}" dt="2023-08-31T10:02:46.350" v="17" actId="2085"/>
          <ac:spMkLst>
            <pc:docMk/>
            <pc:sldMk cId="388220887" sldId="1451"/>
            <ac:spMk id="9" creationId="{00000000-0000-0000-0000-000000000000}"/>
          </ac:spMkLst>
        </pc:spChg>
        <pc:picChg chg="add del mod">
          <ac:chgData name="Sushil Kulkarni" userId="fd0c92a4-d09a-4581-8fa5-1f1129c2fd9d" providerId="ADAL" clId="{7992DA41-5764-4D4D-A5EC-E507A076D345}" dt="2023-08-31T10:02:17.617" v="15" actId="208"/>
          <ac:picMkLst>
            <pc:docMk/>
            <pc:sldMk cId="388220887" sldId="1451"/>
            <ac:picMk id="6" creationId="{00000000-0000-0000-0000-000000000000}"/>
          </ac:picMkLst>
        </pc:picChg>
      </pc:sldChg>
      <pc:sldChg chg="addSp delSp modSp mod">
        <pc:chgData name="Sushil Kulkarni" userId="fd0c92a4-d09a-4581-8fa5-1f1129c2fd9d" providerId="ADAL" clId="{7992DA41-5764-4D4D-A5EC-E507A076D345}" dt="2023-08-31T10:29:39.030" v="186" actId="313"/>
        <pc:sldMkLst>
          <pc:docMk/>
          <pc:sldMk cId="1396336207" sldId="1452"/>
        </pc:sldMkLst>
        <pc:spChg chg="mod">
          <ac:chgData name="Sushil Kulkarni" userId="fd0c92a4-d09a-4581-8fa5-1f1129c2fd9d" providerId="ADAL" clId="{7992DA41-5764-4D4D-A5EC-E507A076D345}" dt="2023-08-31T10:29:39.030" v="186" actId="313"/>
          <ac:spMkLst>
            <pc:docMk/>
            <pc:sldMk cId="1396336207" sldId="1452"/>
            <ac:spMk id="3" creationId="{DF1A12A5-551E-4B9D-83FE-83B5D9B22A9E}"/>
          </ac:spMkLst>
        </pc:spChg>
        <pc:spChg chg="add mod">
          <ac:chgData name="Sushil Kulkarni" userId="fd0c92a4-d09a-4581-8fa5-1f1129c2fd9d" providerId="ADAL" clId="{7992DA41-5764-4D4D-A5EC-E507A076D345}" dt="2023-08-31T10:11:22.807" v="48" actId="14100"/>
          <ac:spMkLst>
            <pc:docMk/>
            <pc:sldMk cId="1396336207" sldId="1452"/>
            <ac:spMk id="7" creationId="{C884812C-E0B2-CFCF-DD37-3EA44D136A38}"/>
          </ac:spMkLst>
        </pc:spChg>
        <pc:spChg chg="add mod">
          <ac:chgData name="Sushil Kulkarni" userId="fd0c92a4-d09a-4581-8fa5-1f1129c2fd9d" providerId="ADAL" clId="{7992DA41-5764-4D4D-A5EC-E507A076D345}" dt="2023-08-31T10:11:36.127" v="50" actId="1076"/>
          <ac:spMkLst>
            <pc:docMk/>
            <pc:sldMk cId="1396336207" sldId="1452"/>
            <ac:spMk id="8" creationId="{8FA46BFF-3EB0-6691-D93E-ED42F9430CE7}"/>
          </ac:spMkLst>
        </pc:spChg>
        <pc:spChg chg="add mod">
          <ac:chgData name="Sushil Kulkarni" userId="fd0c92a4-d09a-4581-8fa5-1f1129c2fd9d" providerId="ADAL" clId="{7992DA41-5764-4D4D-A5EC-E507A076D345}" dt="2023-08-31T10:13:05.322" v="65" actId="20577"/>
          <ac:spMkLst>
            <pc:docMk/>
            <pc:sldMk cId="1396336207" sldId="1452"/>
            <ac:spMk id="9" creationId="{215B52D7-DDA8-E76D-F8AC-CC1C6F158822}"/>
          </ac:spMkLst>
        </pc:spChg>
        <pc:spChg chg="add mod">
          <ac:chgData name="Sushil Kulkarni" userId="fd0c92a4-d09a-4581-8fa5-1f1129c2fd9d" providerId="ADAL" clId="{7992DA41-5764-4D4D-A5EC-E507A076D345}" dt="2023-08-31T10:26:27.689" v="138" actId="114"/>
          <ac:spMkLst>
            <pc:docMk/>
            <pc:sldMk cId="1396336207" sldId="1452"/>
            <ac:spMk id="10" creationId="{1E8DBD79-4B3A-5AFD-2A66-5E6FB0AC7653}"/>
          </ac:spMkLst>
        </pc:spChg>
        <pc:spChg chg="mod">
          <ac:chgData name="Sushil Kulkarni" userId="fd0c92a4-d09a-4581-8fa5-1f1129c2fd9d" providerId="ADAL" clId="{7992DA41-5764-4D4D-A5EC-E507A076D345}" dt="2023-08-31T10:10:26.167" v="39" actId="1076"/>
          <ac:spMkLst>
            <pc:docMk/>
            <pc:sldMk cId="1396336207" sldId="1452"/>
            <ac:spMk id="13" creationId="{07F2C79E-73C6-4CD2-BF72-B33CBE84CD3A}"/>
          </ac:spMkLst>
        </pc:spChg>
        <pc:spChg chg="mod">
          <ac:chgData name="Sushil Kulkarni" userId="fd0c92a4-d09a-4581-8fa5-1f1129c2fd9d" providerId="ADAL" clId="{7992DA41-5764-4D4D-A5EC-E507A076D345}" dt="2023-08-31T10:08:52.866" v="28" actId="1076"/>
          <ac:spMkLst>
            <pc:docMk/>
            <pc:sldMk cId="1396336207" sldId="1452"/>
            <ac:spMk id="17" creationId="{3D44B958-8C61-AEEA-7552-52ED53A90A66}"/>
          </ac:spMkLst>
        </pc:spChg>
        <pc:spChg chg="add del mod">
          <ac:chgData name="Sushil Kulkarni" userId="fd0c92a4-d09a-4581-8fa5-1f1129c2fd9d" providerId="ADAL" clId="{7992DA41-5764-4D4D-A5EC-E507A076D345}" dt="2023-08-31T10:10:10.613" v="38" actId="1076"/>
          <ac:spMkLst>
            <pc:docMk/>
            <pc:sldMk cId="1396336207" sldId="1452"/>
            <ac:spMk id="18" creationId="{E0B73FE2-CAD5-703D-8B30-0BB4571A77C4}"/>
          </ac:spMkLst>
        </pc:spChg>
        <pc:picChg chg="add mod">
          <ac:chgData name="Sushil Kulkarni" userId="fd0c92a4-d09a-4581-8fa5-1f1129c2fd9d" providerId="ADAL" clId="{7992DA41-5764-4D4D-A5EC-E507A076D345}" dt="2023-08-31T10:10:02.794" v="37" actId="1076"/>
          <ac:picMkLst>
            <pc:docMk/>
            <pc:sldMk cId="1396336207" sldId="1452"/>
            <ac:picMk id="6" creationId="{0E5E7131-0211-8DC5-39FD-B389617E7440}"/>
          </ac:picMkLst>
        </pc:picChg>
        <pc:picChg chg="del mod">
          <ac:chgData name="Sushil Kulkarni" userId="fd0c92a4-d09a-4581-8fa5-1f1129c2fd9d" providerId="ADAL" clId="{7992DA41-5764-4D4D-A5EC-E507A076D345}" dt="2023-08-31T10:08:13.833" v="19" actId="478"/>
          <ac:picMkLst>
            <pc:docMk/>
            <pc:sldMk cId="1396336207" sldId="1452"/>
            <ac:picMk id="11" creationId="{E99314EB-BACF-65BB-9288-221790C93430}"/>
          </ac:picMkLst>
        </pc:picChg>
        <pc:picChg chg="mod">
          <ac:chgData name="Sushil Kulkarni" userId="fd0c92a4-d09a-4581-8fa5-1f1129c2fd9d" providerId="ADAL" clId="{7992DA41-5764-4D4D-A5EC-E507A076D345}" dt="2023-08-31T10:08:47.453" v="27" actId="1076"/>
          <ac:picMkLst>
            <pc:docMk/>
            <pc:sldMk cId="1396336207" sldId="1452"/>
            <ac:picMk id="14" creationId="{2E564804-3A1E-846C-9B5C-707188C0F57F}"/>
          </ac:picMkLst>
        </pc:picChg>
        <pc:picChg chg="add mod">
          <ac:chgData name="Sushil Kulkarni" userId="fd0c92a4-d09a-4581-8fa5-1f1129c2fd9d" providerId="ADAL" clId="{7992DA41-5764-4D4D-A5EC-E507A076D345}" dt="2023-08-31T10:19:44.104" v="109" actId="1076"/>
          <ac:picMkLst>
            <pc:docMk/>
            <pc:sldMk cId="1396336207" sldId="1452"/>
            <ac:picMk id="1026" creationId="{75E49E14-10C8-B49F-FED1-D5894D93939D}"/>
          </ac:picMkLst>
        </pc:picChg>
        <pc:picChg chg="add mod">
          <ac:chgData name="Sushil Kulkarni" userId="fd0c92a4-d09a-4581-8fa5-1f1129c2fd9d" providerId="ADAL" clId="{7992DA41-5764-4D4D-A5EC-E507A076D345}" dt="2023-08-31T10:25:29.420" v="112" actId="1076"/>
          <ac:picMkLst>
            <pc:docMk/>
            <pc:sldMk cId="1396336207" sldId="1452"/>
            <ac:picMk id="1028" creationId="{D64DFA78-174F-EAF7-DAF2-F311C30C270C}"/>
          </ac:picMkLst>
        </pc:picChg>
      </pc:sldChg>
      <pc:sldChg chg="addSp delSp modSp mod">
        <pc:chgData name="Sushil Kulkarni" userId="fd0c92a4-d09a-4581-8fa5-1f1129c2fd9d" providerId="ADAL" clId="{7992DA41-5764-4D4D-A5EC-E507A076D345}" dt="2023-09-03T14:44:47.253" v="1276" actId="478"/>
        <pc:sldMkLst>
          <pc:docMk/>
          <pc:sldMk cId="2977021179" sldId="1453"/>
        </pc:sldMkLst>
        <pc:spChg chg="mod">
          <ac:chgData name="Sushil Kulkarni" userId="fd0c92a4-d09a-4581-8fa5-1f1129c2fd9d" providerId="ADAL" clId="{7992DA41-5764-4D4D-A5EC-E507A076D345}" dt="2023-08-31T10:41:41.279" v="335" actId="20577"/>
          <ac:spMkLst>
            <pc:docMk/>
            <pc:sldMk cId="2977021179" sldId="1453"/>
            <ac:spMk id="13" creationId="{07F2C79E-73C6-4CD2-BF72-B33CBE84CD3A}"/>
          </ac:spMkLst>
        </pc:spChg>
        <pc:graphicFrameChg chg="mod modGraphic">
          <ac:chgData name="Sushil Kulkarni" userId="fd0c92a4-d09a-4581-8fa5-1f1129c2fd9d" providerId="ADAL" clId="{7992DA41-5764-4D4D-A5EC-E507A076D345}" dt="2023-09-03T14:44:41.714" v="1275"/>
          <ac:graphicFrameMkLst>
            <pc:docMk/>
            <pc:sldMk cId="2977021179" sldId="1453"/>
            <ac:graphicFrameMk id="5" creationId="{8B04C9E8-5DE4-39AC-A67D-C9DB2BE6A53F}"/>
          </ac:graphicFrameMkLst>
        </pc:graphicFrameChg>
        <pc:graphicFrameChg chg="add del mod modGraphic">
          <ac:chgData name="Sushil Kulkarni" userId="fd0c92a4-d09a-4581-8fa5-1f1129c2fd9d" providerId="ADAL" clId="{7992DA41-5764-4D4D-A5EC-E507A076D345}" dt="2023-09-03T14:44:47.253" v="1276" actId="478"/>
          <ac:graphicFrameMkLst>
            <pc:docMk/>
            <pc:sldMk cId="2977021179" sldId="1453"/>
            <ac:graphicFrameMk id="7" creationId="{D1BD0D4A-2A8E-340F-89A2-01CA716A08C2}"/>
          </ac:graphicFrameMkLst>
        </pc:graphicFrameChg>
      </pc:sldChg>
      <pc:sldChg chg="addSp delSp modSp mod">
        <pc:chgData name="Sushil Kulkarni" userId="fd0c92a4-d09a-4581-8fa5-1f1129c2fd9d" providerId="ADAL" clId="{7992DA41-5764-4D4D-A5EC-E507A076D345}" dt="2023-09-03T08:09:01.422" v="552" actId="20577"/>
        <pc:sldMkLst>
          <pc:docMk/>
          <pc:sldMk cId="293994185" sldId="1454"/>
        </pc:sldMkLst>
        <pc:spChg chg="mod">
          <ac:chgData name="Sushil Kulkarni" userId="fd0c92a4-d09a-4581-8fa5-1f1129c2fd9d" providerId="ADAL" clId="{7992DA41-5764-4D4D-A5EC-E507A076D345}" dt="2023-08-31T11:08:18.508" v="539" actId="1076"/>
          <ac:spMkLst>
            <pc:docMk/>
            <pc:sldMk cId="293994185" sldId="1454"/>
            <ac:spMk id="5" creationId="{618228D9-1DC3-4A11-C180-C55515CB2704}"/>
          </ac:spMkLst>
        </pc:spChg>
        <pc:spChg chg="mod">
          <ac:chgData name="Sushil Kulkarni" userId="fd0c92a4-d09a-4581-8fa5-1f1129c2fd9d" providerId="ADAL" clId="{7992DA41-5764-4D4D-A5EC-E507A076D345}" dt="2023-08-31T11:07:08.636" v="524" actId="1037"/>
          <ac:spMkLst>
            <pc:docMk/>
            <pc:sldMk cId="293994185" sldId="1454"/>
            <ac:spMk id="6" creationId="{A5D3ACD6-76FD-7F6E-D866-4A98ABC88F43}"/>
          </ac:spMkLst>
        </pc:spChg>
        <pc:spChg chg="mod">
          <ac:chgData name="Sushil Kulkarni" userId="fd0c92a4-d09a-4581-8fa5-1f1129c2fd9d" providerId="ADAL" clId="{7992DA41-5764-4D4D-A5EC-E507A076D345}" dt="2023-08-31T11:08:27.607" v="540" actId="1076"/>
          <ac:spMkLst>
            <pc:docMk/>
            <pc:sldMk cId="293994185" sldId="1454"/>
            <ac:spMk id="8" creationId="{94904308-5811-B909-DB07-4BD9F2B4E7C6}"/>
          </ac:spMkLst>
        </pc:spChg>
        <pc:spChg chg="mod">
          <ac:chgData name="Sushil Kulkarni" userId="fd0c92a4-d09a-4581-8fa5-1f1129c2fd9d" providerId="ADAL" clId="{7992DA41-5764-4D4D-A5EC-E507A076D345}" dt="2023-08-31T11:07:08.636" v="524" actId="1037"/>
          <ac:spMkLst>
            <pc:docMk/>
            <pc:sldMk cId="293994185" sldId="1454"/>
            <ac:spMk id="10" creationId="{123AE98A-5048-D62C-0C0F-1D79AD65851D}"/>
          </ac:spMkLst>
        </pc:spChg>
        <pc:spChg chg="add mod">
          <ac:chgData name="Sushil Kulkarni" userId="fd0c92a4-d09a-4581-8fa5-1f1129c2fd9d" providerId="ADAL" clId="{7992DA41-5764-4D4D-A5EC-E507A076D345}" dt="2023-08-31T11:08:56.223" v="544" actId="1076"/>
          <ac:spMkLst>
            <pc:docMk/>
            <pc:sldMk cId="293994185" sldId="1454"/>
            <ac:spMk id="12" creationId="{8E090A38-A65A-4FA4-DD62-6541ACB1DC31}"/>
          </ac:spMkLst>
        </pc:spChg>
        <pc:spChg chg="mod">
          <ac:chgData name="Sushil Kulkarni" userId="fd0c92a4-d09a-4581-8fa5-1f1129c2fd9d" providerId="ADAL" clId="{7992DA41-5764-4D4D-A5EC-E507A076D345}" dt="2023-09-03T08:09:01.422" v="552" actId="20577"/>
          <ac:spMkLst>
            <pc:docMk/>
            <pc:sldMk cId="293994185" sldId="1454"/>
            <ac:spMk id="13" creationId="{07F2C79E-73C6-4CD2-BF72-B33CBE84CD3A}"/>
          </ac:spMkLst>
        </pc:spChg>
        <pc:picChg chg="mod">
          <ac:chgData name="Sushil Kulkarni" userId="fd0c92a4-d09a-4581-8fa5-1f1129c2fd9d" providerId="ADAL" clId="{7992DA41-5764-4D4D-A5EC-E507A076D345}" dt="2023-08-31T11:07:08.636" v="524" actId="1037"/>
          <ac:picMkLst>
            <pc:docMk/>
            <pc:sldMk cId="293994185" sldId="1454"/>
            <ac:picMk id="9" creationId="{0F0A0A92-47AF-6269-19C6-6E1B35D5D6C8}"/>
          </ac:picMkLst>
        </pc:picChg>
        <pc:picChg chg="add mod ord">
          <ac:chgData name="Sushil Kulkarni" userId="fd0c92a4-d09a-4581-8fa5-1f1129c2fd9d" providerId="ADAL" clId="{7992DA41-5764-4D4D-A5EC-E507A076D345}" dt="2023-08-31T11:08:14.095" v="538" actId="1076"/>
          <ac:picMkLst>
            <pc:docMk/>
            <pc:sldMk cId="293994185" sldId="1454"/>
            <ac:picMk id="11" creationId="{BB9C67A7-0707-4E9C-5D6B-8FCFA7FFBA81}"/>
          </ac:picMkLst>
        </pc:picChg>
        <pc:picChg chg="del">
          <ac:chgData name="Sushil Kulkarni" userId="fd0c92a4-d09a-4581-8fa5-1f1129c2fd9d" providerId="ADAL" clId="{7992DA41-5764-4D4D-A5EC-E507A076D345}" dt="2023-08-31T11:02:46.477" v="476" actId="478"/>
          <ac:picMkLst>
            <pc:docMk/>
            <pc:sldMk cId="293994185" sldId="1454"/>
            <ac:picMk id="1026" creationId="{C43D7983-B781-CEF8-147D-1FB971E43908}"/>
          </ac:picMkLst>
        </pc:picChg>
      </pc:sldChg>
      <pc:sldChg chg="modSp mod">
        <pc:chgData name="Sushil Kulkarni" userId="fd0c92a4-d09a-4581-8fa5-1f1129c2fd9d" providerId="ADAL" clId="{7992DA41-5764-4D4D-A5EC-E507A076D345}" dt="2023-08-31T11:17:28.708" v="548" actId="1076"/>
        <pc:sldMkLst>
          <pc:docMk/>
          <pc:sldMk cId="4136803251" sldId="1456"/>
        </pc:sldMkLst>
        <pc:picChg chg="mod">
          <ac:chgData name="Sushil Kulkarni" userId="fd0c92a4-d09a-4581-8fa5-1f1129c2fd9d" providerId="ADAL" clId="{7992DA41-5764-4D4D-A5EC-E507A076D345}" dt="2023-08-31T11:17:28.708" v="548" actId="1076"/>
          <ac:picMkLst>
            <pc:docMk/>
            <pc:sldMk cId="4136803251" sldId="1456"/>
            <ac:picMk id="15" creationId="{8074E4C5-DD0A-F095-0AB2-383412D3B98E}"/>
          </ac:picMkLst>
        </pc:picChg>
      </pc:sldChg>
      <pc:sldChg chg="addSp delSp modSp mod">
        <pc:chgData name="Sushil Kulkarni" userId="fd0c92a4-d09a-4581-8fa5-1f1129c2fd9d" providerId="ADAL" clId="{7992DA41-5764-4D4D-A5EC-E507A076D345}" dt="2023-09-03T09:12:26.599" v="1172" actId="1076"/>
        <pc:sldMkLst>
          <pc:docMk/>
          <pc:sldMk cId="2352274029" sldId="1457"/>
        </pc:sldMkLst>
        <pc:spChg chg="add del mod">
          <ac:chgData name="Sushil Kulkarni" userId="fd0c92a4-d09a-4581-8fa5-1f1129c2fd9d" providerId="ADAL" clId="{7992DA41-5764-4D4D-A5EC-E507A076D345}" dt="2023-09-03T09:11:00.804" v="1167" actId="478"/>
          <ac:spMkLst>
            <pc:docMk/>
            <pc:sldMk cId="2352274029" sldId="1457"/>
            <ac:spMk id="11" creationId="{178BA8E4-F30E-7116-6C56-A272E8035549}"/>
          </ac:spMkLst>
        </pc:spChg>
        <pc:spChg chg="mod">
          <ac:chgData name="Sushil Kulkarni" userId="fd0c92a4-d09a-4581-8fa5-1f1129c2fd9d" providerId="ADAL" clId="{7992DA41-5764-4D4D-A5EC-E507A076D345}" dt="2023-09-03T09:11:25.539" v="1170" actId="1076"/>
          <ac:spMkLst>
            <pc:docMk/>
            <pc:sldMk cId="2352274029" sldId="1457"/>
            <ac:spMk id="12" creationId="{E99321CF-565D-88D9-9B14-306213B5C7A2}"/>
          </ac:spMkLst>
        </pc:spChg>
        <pc:spChg chg="mod">
          <ac:chgData name="Sushil Kulkarni" userId="fd0c92a4-d09a-4581-8fa5-1f1129c2fd9d" providerId="ADAL" clId="{7992DA41-5764-4D4D-A5EC-E507A076D345}" dt="2023-09-03T09:12:26.599" v="1172" actId="1076"/>
          <ac:spMkLst>
            <pc:docMk/>
            <pc:sldMk cId="2352274029" sldId="1457"/>
            <ac:spMk id="13" creationId="{07F2C79E-73C6-4CD2-BF72-B33CBE84CD3A}"/>
          </ac:spMkLst>
        </pc:spChg>
        <pc:spChg chg="add del mod">
          <ac:chgData name="Sushil Kulkarni" userId="fd0c92a4-d09a-4581-8fa5-1f1129c2fd9d" providerId="ADAL" clId="{7992DA41-5764-4D4D-A5EC-E507A076D345}" dt="2023-09-03T09:11:02.538" v="1168" actId="478"/>
          <ac:spMkLst>
            <pc:docMk/>
            <pc:sldMk cId="2352274029" sldId="1457"/>
            <ac:spMk id="14" creationId="{EC629211-0E3D-C45E-DB23-A48B85BEAC6C}"/>
          </ac:spMkLst>
        </pc:spChg>
        <pc:picChg chg="add del mod">
          <ac:chgData name="Sushil Kulkarni" userId="fd0c92a4-d09a-4581-8fa5-1f1129c2fd9d" providerId="ADAL" clId="{7992DA41-5764-4D4D-A5EC-E507A076D345}" dt="2023-09-03T08:31:09.394" v="663" actId="478"/>
          <ac:picMkLst>
            <pc:docMk/>
            <pc:sldMk cId="2352274029" sldId="1457"/>
            <ac:picMk id="5" creationId="{5AFC06C4-8E0F-DAD3-49CC-066105AA7486}"/>
          </ac:picMkLst>
        </pc:picChg>
        <pc:picChg chg="mod">
          <ac:chgData name="Sushil Kulkarni" userId="fd0c92a4-d09a-4581-8fa5-1f1129c2fd9d" providerId="ADAL" clId="{7992DA41-5764-4D4D-A5EC-E507A076D345}" dt="2023-09-03T09:11:09.996" v="1169" actId="1076"/>
          <ac:picMkLst>
            <pc:docMk/>
            <pc:sldMk cId="2352274029" sldId="1457"/>
            <ac:picMk id="6" creationId="{104660F3-D85D-26DC-CB40-807518679C9A}"/>
          </ac:picMkLst>
        </pc:picChg>
        <pc:picChg chg="add del mod">
          <ac:chgData name="Sushil Kulkarni" userId="fd0c92a4-d09a-4581-8fa5-1f1129c2fd9d" providerId="ADAL" clId="{7992DA41-5764-4D4D-A5EC-E507A076D345}" dt="2023-09-03T08:26:25.869" v="634" actId="478"/>
          <ac:picMkLst>
            <pc:docMk/>
            <pc:sldMk cId="2352274029" sldId="1457"/>
            <ac:picMk id="7" creationId="{E82294A6-609C-D446-DABD-D49AD14ACDC1}"/>
          </ac:picMkLst>
        </pc:picChg>
        <pc:picChg chg="add del mod">
          <ac:chgData name="Sushil Kulkarni" userId="fd0c92a4-d09a-4581-8fa5-1f1129c2fd9d" providerId="ADAL" clId="{7992DA41-5764-4D4D-A5EC-E507A076D345}" dt="2023-09-03T08:29:06.745" v="644" actId="478"/>
          <ac:picMkLst>
            <pc:docMk/>
            <pc:sldMk cId="2352274029" sldId="1457"/>
            <ac:picMk id="9" creationId="{556A6799-3A83-DED3-021F-9DC5BFBC2B41}"/>
          </ac:picMkLst>
        </pc:picChg>
        <pc:picChg chg="add del mod modCrop">
          <ac:chgData name="Sushil Kulkarni" userId="fd0c92a4-d09a-4581-8fa5-1f1129c2fd9d" providerId="ADAL" clId="{7992DA41-5764-4D4D-A5EC-E507A076D345}" dt="2023-09-03T08:31:04.061" v="661" actId="478"/>
          <ac:picMkLst>
            <pc:docMk/>
            <pc:sldMk cId="2352274029" sldId="1457"/>
            <ac:picMk id="10" creationId="{049C2CB6-420A-7F26-3B8F-CEA991A96922}"/>
          </ac:picMkLst>
        </pc:picChg>
        <pc:picChg chg="add del mod">
          <ac:chgData name="Sushil Kulkarni" userId="fd0c92a4-d09a-4581-8fa5-1f1129c2fd9d" providerId="ADAL" clId="{7992DA41-5764-4D4D-A5EC-E507A076D345}" dt="2023-09-03T09:10:57.163" v="1166" actId="478"/>
          <ac:picMkLst>
            <pc:docMk/>
            <pc:sldMk cId="2352274029" sldId="1457"/>
            <ac:picMk id="2050" creationId="{61C88E52-EC8C-D6B2-9908-A22A04BD1565}"/>
          </ac:picMkLst>
        </pc:picChg>
        <pc:picChg chg="add del mod">
          <ac:chgData name="Sushil Kulkarni" userId="fd0c92a4-d09a-4581-8fa5-1f1129c2fd9d" providerId="ADAL" clId="{7992DA41-5764-4D4D-A5EC-E507A076D345}" dt="2023-09-03T08:31:07.873" v="662" actId="478"/>
          <ac:picMkLst>
            <pc:docMk/>
            <pc:sldMk cId="2352274029" sldId="1457"/>
            <ac:picMk id="2052" creationId="{8E5DBE44-8298-609E-BEA7-C6B17B025D7D}"/>
          </ac:picMkLst>
        </pc:picChg>
        <pc:picChg chg="add del">
          <ac:chgData name="Sushil Kulkarni" userId="fd0c92a4-d09a-4581-8fa5-1f1129c2fd9d" providerId="ADAL" clId="{7992DA41-5764-4D4D-A5EC-E507A076D345}" dt="2023-09-03T08:25:05.201" v="627"/>
          <ac:picMkLst>
            <pc:docMk/>
            <pc:sldMk cId="2352274029" sldId="1457"/>
            <ac:picMk id="2054" creationId="{F9411696-771B-33D3-AB5E-EB0E0AD8176B}"/>
          </ac:picMkLst>
        </pc:picChg>
        <pc:picChg chg="add del mod">
          <ac:chgData name="Sushil Kulkarni" userId="fd0c92a4-d09a-4581-8fa5-1f1129c2fd9d" providerId="ADAL" clId="{7992DA41-5764-4D4D-A5EC-E507A076D345}" dt="2023-09-03T08:26:01.998" v="630" actId="478"/>
          <ac:picMkLst>
            <pc:docMk/>
            <pc:sldMk cId="2352274029" sldId="1457"/>
            <ac:picMk id="2056" creationId="{E0434A70-A752-6EA4-FD4E-A05901EE16DB}"/>
          </ac:picMkLst>
        </pc:picChg>
        <pc:picChg chg="add del">
          <ac:chgData name="Sushil Kulkarni" userId="fd0c92a4-d09a-4581-8fa5-1f1129c2fd9d" providerId="ADAL" clId="{7992DA41-5764-4D4D-A5EC-E507A076D345}" dt="2023-09-03T08:26:27.691" v="636" actId="478"/>
          <ac:picMkLst>
            <pc:docMk/>
            <pc:sldMk cId="2352274029" sldId="1457"/>
            <ac:picMk id="2058" creationId="{CA6B53E2-0DF4-1A50-CA16-80F8968C645A}"/>
          </ac:picMkLst>
        </pc:picChg>
        <pc:picChg chg="add del mod">
          <ac:chgData name="Sushil Kulkarni" userId="fd0c92a4-d09a-4581-8fa5-1f1129c2fd9d" providerId="ADAL" clId="{7992DA41-5764-4D4D-A5EC-E507A076D345}" dt="2023-09-03T08:26:26.942" v="635" actId="478"/>
          <ac:picMkLst>
            <pc:docMk/>
            <pc:sldMk cId="2352274029" sldId="1457"/>
            <ac:picMk id="2060" creationId="{06162B24-6A2E-8F05-477A-CB802EA883BD}"/>
          </ac:picMkLst>
        </pc:picChg>
        <pc:picChg chg="add del">
          <ac:chgData name="Sushil Kulkarni" userId="fd0c92a4-d09a-4581-8fa5-1f1129c2fd9d" providerId="ADAL" clId="{7992DA41-5764-4D4D-A5EC-E507A076D345}" dt="2023-09-03T08:26:47.325" v="638"/>
          <ac:picMkLst>
            <pc:docMk/>
            <pc:sldMk cId="2352274029" sldId="1457"/>
            <ac:picMk id="2062" creationId="{9E2F8523-E18B-9977-194A-F011253F93A0}"/>
          </ac:picMkLst>
        </pc:picChg>
      </pc:sldChg>
      <pc:sldChg chg="modSp mod">
        <pc:chgData name="Sushil Kulkarni" userId="fd0c92a4-d09a-4581-8fa5-1f1129c2fd9d" providerId="ADAL" clId="{7992DA41-5764-4D4D-A5EC-E507A076D345}" dt="2023-09-03T13:15:05.871" v="1261" actId="1076"/>
        <pc:sldMkLst>
          <pc:docMk/>
          <pc:sldMk cId="3299698739" sldId="1459"/>
        </pc:sldMkLst>
        <pc:spChg chg="mod">
          <ac:chgData name="Sushil Kulkarni" userId="fd0c92a4-d09a-4581-8fa5-1f1129c2fd9d" providerId="ADAL" clId="{7992DA41-5764-4D4D-A5EC-E507A076D345}" dt="2023-09-03T13:14:59.733" v="1260" actId="1076"/>
          <ac:spMkLst>
            <pc:docMk/>
            <pc:sldMk cId="3299698739" sldId="1459"/>
            <ac:spMk id="6" creationId="{A5D3ACD6-76FD-7F6E-D866-4A98ABC88F43}"/>
          </ac:spMkLst>
        </pc:spChg>
        <pc:picChg chg="mod">
          <ac:chgData name="Sushil Kulkarni" userId="fd0c92a4-d09a-4581-8fa5-1f1129c2fd9d" providerId="ADAL" clId="{7992DA41-5764-4D4D-A5EC-E507A076D345}" dt="2023-09-03T13:15:05.871" v="1261" actId="1076"/>
          <ac:picMkLst>
            <pc:docMk/>
            <pc:sldMk cId="3299698739" sldId="1459"/>
            <ac:picMk id="10" creationId="{65A5522E-2E48-645F-9099-8BDA2BC729F1}"/>
          </ac:picMkLst>
        </pc:picChg>
      </pc:sldChg>
      <pc:sldChg chg="addSp delSp modSp new del mod">
        <pc:chgData name="Sushil Kulkarni" userId="fd0c92a4-d09a-4581-8fa5-1f1129c2fd9d" providerId="ADAL" clId="{7992DA41-5764-4D4D-A5EC-E507A076D345}" dt="2023-09-03T09:17:03.066" v="1256" actId="47"/>
        <pc:sldMkLst>
          <pc:docMk/>
          <pc:sldMk cId="2385633164" sldId="1466"/>
        </pc:sldMkLst>
        <pc:spChg chg="del">
          <ac:chgData name="Sushil Kulkarni" userId="fd0c92a4-d09a-4581-8fa5-1f1129c2fd9d" providerId="ADAL" clId="{7992DA41-5764-4D4D-A5EC-E507A076D345}" dt="2023-09-03T08:32:08.608" v="667" actId="478"/>
          <ac:spMkLst>
            <pc:docMk/>
            <pc:sldMk cId="2385633164" sldId="1466"/>
            <ac:spMk id="2" creationId="{9BDD05C0-C7F9-F773-57BC-B1AA8219539F}"/>
          </ac:spMkLst>
        </pc:spChg>
        <pc:spChg chg="del">
          <ac:chgData name="Sushil Kulkarni" userId="fd0c92a4-d09a-4581-8fa5-1f1129c2fd9d" providerId="ADAL" clId="{7992DA41-5764-4D4D-A5EC-E507A076D345}" dt="2023-09-03T08:32:10.249" v="668" actId="478"/>
          <ac:spMkLst>
            <pc:docMk/>
            <pc:sldMk cId="2385633164" sldId="1466"/>
            <ac:spMk id="3" creationId="{C04D4EF7-2ED7-5963-5593-3822F9C63917}"/>
          </ac:spMkLst>
        </pc:spChg>
        <pc:graphicFrameChg chg="add del mod modGraphic">
          <ac:chgData name="Sushil Kulkarni" userId="fd0c92a4-d09a-4581-8fa5-1f1129c2fd9d" providerId="ADAL" clId="{7992DA41-5764-4D4D-A5EC-E507A076D345}" dt="2023-09-03T09:12:50.493" v="1176" actId="21"/>
          <ac:graphicFrameMkLst>
            <pc:docMk/>
            <pc:sldMk cId="2385633164" sldId="1466"/>
            <ac:graphicFrameMk id="7" creationId="{3256D464-EFC0-C14E-F3E4-EBC2A9F25AB1}"/>
          </ac:graphicFrameMkLst>
        </pc:graphicFrameChg>
      </pc:sldChg>
      <pc:sldChg chg="addSp delSp modSp new mod">
        <pc:chgData name="Sushil Kulkarni" userId="fd0c92a4-d09a-4581-8fa5-1f1129c2fd9d" providerId="ADAL" clId="{7992DA41-5764-4D4D-A5EC-E507A076D345}" dt="2023-09-03T14:30:19.248" v="1263"/>
        <pc:sldMkLst>
          <pc:docMk/>
          <pc:sldMk cId="3218171897" sldId="1467"/>
        </pc:sldMkLst>
        <pc:spChg chg="del">
          <ac:chgData name="Sushil Kulkarni" userId="fd0c92a4-d09a-4581-8fa5-1f1129c2fd9d" providerId="ADAL" clId="{7992DA41-5764-4D4D-A5EC-E507A076D345}" dt="2023-09-03T09:12:39.373" v="1175" actId="478"/>
          <ac:spMkLst>
            <pc:docMk/>
            <pc:sldMk cId="3218171897" sldId="1467"/>
            <ac:spMk id="2" creationId="{A39C9476-30A1-DF50-2E7F-0CAB58BD8DDE}"/>
          </ac:spMkLst>
        </pc:spChg>
        <pc:spChg chg="del">
          <ac:chgData name="Sushil Kulkarni" userId="fd0c92a4-d09a-4581-8fa5-1f1129c2fd9d" providerId="ADAL" clId="{7992DA41-5764-4D4D-A5EC-E507A076D345}" dt="2023-09-03T14:30:18.114" v="1262" actId="478"/>
          <ac:spMkLst>
            <pc:docMk/>
            <pc:sldMk cId="3218171897" sldId="1467"/>
            <ac:spMk id="4" creationId="{323C7173-2127-7386-E552-0927BD4D75B8}"/>
          </ac:spMkLst>
        </pc:spChg>
        <pc:spChg chg="del">
          <ac:chgData name="Sushil Kulkarni" userId="fd0c92a4-d09a-4581-8fa5-1f1129c2fd9d" providerId="ADAL" clId="{7992DA41-5764-4D4D-A5EC-E507A076D345}" dt="2023-09-03T09:12:36.945" v="1174" actId="478"/>
          <ac:spMkLst>
            <pc:docMk/>
            <pc:sldMk cId="3218171897" sldId="1467"/>
            <ac:spMk id="6" creationId="{23DC97E4-8698-555D-7386-410D0754A04D}"/>
          </ac:spMkLst>
        </pc:spChg>
        <pc:spChg chg="add mod">
          <ac:chgData name="Sushil Kulkarni" userId="fd0c92a4-d09a-4581-8fa5-1f1129c2fd9d" providerId="ADAL" clId="{7992DA41-5764-4D4D-A5EC-E507A076D345}" dt="2023-09-03T09:15:44.357" v="1255" actId="20577"/>
          <ac:spMkLst>
            <pc:docMk/>
            <pc:sldMk cId="3218171897" sldId="1467"/>
            <ac:spMk id="8" creationId="{68573F88-3878-BED1-C01A-7F81C928550A}"/>
          </ac:spMkLst>
        </pc:spChg>
        <pc:spChg chg="add mod">
          <ac:chgData name="Sushil Kulkarni" userId="fd0c92a4-d09a-4581-8fa5-1f1129c2fd9d" providerId="ADAL" clId="{7992DA41-5764-4D4D-A5EC-E507A076D345}" dt="2023-09-03T14:30:19.248" v="1263"/>
          <ac:spMkLst>
            <pc:docMk/>
            <pc:sldMk cId="3218171897" sldId="1467"/>
            <ac:spMk id="9" creationId="{F21FBDEE-8450-BAC9-F1AA-58CADE153D38}"/>
          </ac:spMkLst>
        </pc:spChg>
        <pc:graphicFrameChg chg="add mod modGraphic">
          <ac:chgData name="Sushil Kulkarni" userId="fd0c92a4-d09a-4581-8fa5-1f1129c2fd9d" providerId="ADAL" clId="{7992DA41-5764-4D4D-A5EC-E507A076D345}" dt="2023-09-03T09:14:12.025" v="1214" actId="20577"/>
          <ac:graphicFrameMkLst>
            <pc:docMk/>
            <pc:sldMk cId="3218171897" sldId="1467"/>
            <ac:graphicFrameMk id="7" creationId="{41472660-16FF-94C1-59A0-97195131000B}"/>
          </ac:graphicFrameMkLst>
        </pc:graphicFrameChg>
      </pc:sldChg>
      <pc:sldChg chg="modSp mod">
        <pc:chgData name="Sushil Kulkarni" userId="fd0c92a4-d09a-4581-8fa5-1f1129c2fd9d" providerId="ADAL" clId="{7992DA41-5764-4D4D-A5EC-E507A076D345}" dt="2023-09-03T13:10:40.197" v="1257" actId="20577"/>
        <pc:sldMkLst>
          <pc:docMk/>
          <pc:sldMk cId="961019362" sldId="1470"/>
        </pc:sldMkLst>
        <pc:spChg chg="mod">
          <ac:chgData name="Sushil Kulkarni" userId="fd0c92a4-d09a-4581-8fa5-1f1129c2fd9d" providerId="ADAL" clId="{7992DA41-5764-4D4D-A5EC-E507A076D345}" dt="2023-09-03T13:10:40.197" v="1257" actId="20577"/>
          <ac:spMkLst>
            <pc:docMk/>
            <pc:sldMk cId="961019362" sldId="1470"/>
            <ac:spMk id="5" creationId="{A47765B8-987F-C83E-75E8-1D8FB390B33A}"/>
          </ac:spMkLst>
        </pc:spChg>
      </pc:sldChg>
      <pc:sldChg chg="modSp mod">
        <pc:chgData name="Sushil Kulkarni" userId="fd0c92a4-d09a-4581-8fa5-1f1129c2fd9d" providerId="ADAL" clId="{7992DA41-5764-4D4D-A5EC-E507A076D345}" dt="2023-09-03T15:14:42.456" v="1284" actId="1076"/>
        <pc:sldMkLst>
          <pc:docMk/>
          <pc:sldMk cId="2540065490" sldId="1471"/>
        </pc:sldMkLst>
        <pc:spChg chg="mod">
          <ac:chgData name="Sushil Kulkarni" userId="fd0c92a4-d09a-4581-8fa5-1f1129c2fd9d" providerId="ADAL" clId="{7992DA41-5764-4D4D-A5EC-E507A076D345}" dt="2023-09-03T15:14:35.381" v="1283" actId="1076"/>
          <ac:spMkLst>
            <pc:docMk/>
            <pc:sldMk cId="2540065490" sldId="1471"/>
            <ac:spMk id="13" creationId="{07F2C79E-73C6-4CD2-BF72-B33CBE84CD3A}"/>
          </ac:spMkLst>
        </pc:spChg>
        <pc:graphicFrameChg chg="mod">
          <ac:chgData name="Sushil Kulkarni" userId="fd0c92a4-d09a-4581-8fa5-1f1129c2fd9d" providerId="ADAL" clId="{7992DA41-5764-4D4D-A5EC-E507A076D345}" dt="2023-09-03T15:14:42.456" v="1284" actId="1076"/>
          <ac:graphicFrameMkLst>
            <pc:docMk/>
            <pc:sldMk cId="2540065490" sldId="1471"/>
            <ac:graphicFrameMk id="6" creationId="{E297BCE4-EBDD-E716-3AC5-AA34A0F20CED}"/>
          </ac:graphicFrameMkLst>
        </pc:graphicFrameChg>
      </pc:sldChg>
      <pc:sldChg chg="modSp mod">
        <pc:chgData name="Sushil Kulkarni" userId="fd0c92a4-d09a-4581-8fa5-1f1129c2fd9d" providerId="ADAL" clId="{7992DA41-5764-4D4D-A5EC-E507A076D345}" dt="2023-09-03T15:16:08.792" v="1286" actId="1076"/>
        <pc:sldMkLst>
          <pc:docMk/>
          <pc:sldMk cId="1938929608" sldId="1472"/>
        </pc:sldMkLst>
        <pc:spChg chg="mod">
          <ac:chgData name="Sushil Kulkarni" userId="fd0c92a4-d09a-4581-8fa5-1f1129c2fd9d" providerId="ADAL" clId="{7992DA41-5764-4D4D-A5EC-E507A076D345}" dt="2023-09-03T15:16:04.231" v="1285" actId="1076"/>
          <ac:spMkLst>
            <pc:docMk/>
            <pc:sldMk cId="1938929608" sldId="1472"/>
            <ac:spMk id="13" creationId="{07F2C79E-73C6-4CD2-BF72-B33CBE84CD3A}"/>
          </ac:spMkLst>
        </pc:spChg>
        <pc:graphicFrameChg chg="mod">
          <ac:chgData name="Sushil Kulkarni" userId="fd0c92a4-d09a-4581-8fa5-1f1129c2fd9d" providerId="ADAL" clId="{7992DA41-5764-4D4D-A5EC-E507A076D345}" dt="2023-09-03T15:16:08.792" v="1286" actId="1076"/>
          <ac:graphicFrameMkLst>
            <pc:docMk/>
            <pc:sldMk cId="1938929608" sldId="1472"/>
            <ac:graphicFrameMk id="6" creationId="{E297BCE4-EBDD-E716-3AC5-AA34A0F20CED}"/>
          </ac:graphicFrameMkLst>
        </pc:graphicFrameChg>
      </pc:sldChg>
      <pc:sldChg chg="modSp mod">
        <pc:chgData name="Sushil Kulkarni" userId="fd0c92a4-d09a-4581-8fa5-1f1129c2fd9d" providerId="ADAL" clId="{7992DA41-5764-4D4D-A5EC-E507A076D345}" dt="2023-09-03T15:18:50.890" v="1288" actId="1076"/>
        <pc:sldMkLst>
          <pc:docMk/>
          <pc:sldMk cId="4094965143" sldId="1473"/>
        </pc:sldMkLst>
        <pc:spChg chg="mod">
          <ac:chgData name="Sushil Kulkarni" userId="fd0c92a4-d09a-4581-8fa5-1f1129c2fd9d" providerId="ADAL" clId="{7992DA41-5764-4D4D-A5EC-E507A076D345}" dt="2023-09-03T15:18:48.171" v="1287" actId="1076"/>
          <ac:spMkLst>
            <pc:docMk/>
            <pc:sldMk cId="4094965143" sldId="1473"/>
            <ac:spMk id="13" creationId="{07F2C79E-73C6-4CD2-BF72-B33CBE84CD3A}"/>
          </ac:spMkLst>
        </pc:spChg>
        <pc:graphicFrameChg chg="mod">
          <ac:chgData name="Sushil Kulkarni" userId="fd0c92a4-d09a-4581-8fa5-1f1129c2fd9d" providerId="ADAL" clId="{7992DA41-5764-4D4D-A5EC-E507A076D345}" dt="2023-09-03T15:18:50.890" v="1288" actId="1076"/>
          <ac:graphicFrameMkLst>
            <pc:docMk/>
            <pc:sldMk cId="4094965143" sldId="1473"/>
            <ac:graphicFrameMk id="6" creationId="{E297BCE4-EBDD-E716-3AC5-AA34A0F20CED}"/>
          </ac:graphicFrameMkLst>
        </pc:graphicFrameChg>
      </pc:sldChg>
      <pc:sldChg chg="modSp mod">
        <pc:chgData name="Sushil Kulkarni" userId="fd0c92a4-d09a-4581-8fa5-1f1129c2fd9d" providerId="ADAL" clId="{7992DA41-5764-4D4D-A5EC-E507A076D345}" dt="2023-09-03T15:19:04.306" v="1290" actId="1076"/>
        <pc:sldMkLst>
          <pc:docMk/>
          <pc:sldMk cId="751942520" sldId="1474"/>
        </pc:sldMkLst>
        <pc:spChg chg="mod">
          <ac:chgData name="Sushil Kulkarni" userId="fd0c92a4-d09a-4581-8fa5-1f1129c2fd9d" providerId="ADAL" clId="{7992DA41-5764-4D4D-A5EC-E507A076D345}" dt="2023-09-03T15:18:58.373" v="1289" actId="1076"/>
          <ac:spMkLst>
            <pc:docMk/>
            <pc:sldMk cId="751942520" sldId="1474"/>
            <ac:spMk id="13" creationId="{07F2C79E-73C6-4CD2-BF72-B33CBE84CD3A}"/>
          </ac:spMkLst>
        </pc:spChg>
        <pc:graphicFrameChg chg="mod">
          <ac:chgData name="Sushil Kulkarni" userId="fd0c92a4-d09a-4581-8fa5-1f1129c2fd9d" providerId="ADAL" clId="{7992DA41-5764-4D4D-A5EC-E507A076D345}" dt="2023-09-03T15:19:04.306" v="1290" actId="1076"/>
          <ac:graphicFrameMkLst>
            <pc:docMk/>
            <pc:sldMk cId="751942520" sldId="1474"/>
            <ac:graphicFrameMk id="6" creationId="{E297BCE4-EBDD-E716-3AC5-AA34A0F20CED}"/>
          </ac:graphicFrameMkLst>
        </pc:graphicFrameChg>
      </pc:sldChg>
      <pc:sldChg chg="modSp mod">
        <pc:chgData name="Sushil Kulkarni" userId="fd0c92a4-d09a-4581-8fa5-1f1129c2fd9d" providerId="ADAL" clId="{7992DA41-5764-4D4D-A5EC-E507A076D345}" dt="2023-09-03T15:20:39.764" v="1292" actId="1076"/>
        <pc:sldMkLst>
          <pc:docMk/>
          <pc:sldMk cId="2660971405" sldId="1475"/>
        </pc:sldMkLst>
        <pc:spChg chg="mod">
          <ac:chgData name="Sushil Kulkarni" userId="fd0c92a4-d09a-4581-8fa5-1f1129c2fd9d" providerId="ADAL" clId="{7992DA41-5764-4D4D-A5EC-E507A076D345}" dt="2023-09-03T15:20:35.843" v="1291" actId="1076"/>
          <ac:spMkLst>
            <pc:docMk/>
            <pc:sldMk cId="2660971405" sldId="1475"/>
            <ac:spMk id="13" creationId="{07F2C79E-73C6-4CD2-BF72-B33CBE84CD3A}"/>
          </ac:spMkLst>
        </pc:spChg>
        <pc:graphicFrameChg chg="mod">
          <ac:chgData name="Sushil Kulkarni" userId="fd0c92a4-d09a-4581-8fa5-1f1129c2fd9d" providerId="ADAL" clId="{7992DA41-5764-4D4D-A5EC-E507A076D345}" dt="2023-09-03T15:20:39.764" v="1292" actId="1076"/>
          <ac:graphicFrameMkLst>
            <pc:docMk/>
            <pc:sldMk cId="2660971405" sldId="1475"/>
            <ac:graphicFrameMk id="6" creationId="{E297BCE4-EBDD-E716-3AC5-AA34A0F20CED}"/>
          </ac:graphicFrameMkLst>
        </pc:graphicFrameChg>
      </pc:sldChg>
      <pc:sldChg chg="modSp mod">
        <pc:chgData name="Sushil Kulkarni" userId="fd0c92a4-d09a-4581-8fa5-1f1129c2fd9d" providerId="ADAL" clId="{7992DA41-5764-4D4D-A5EC-E507A076D345}" dt="2023-09-03T15:25:05.008" v="1304" actId="20577"/>
        <pc:sldMkLst>
          <pc:docMk/>
          <pc:sldMk cId="1947451194" sldId="1476"/>
        </pc:sldMkLst>
        <pc:spChg chg="mod">
          <ac:chgData name="Sushil Kulkarni" userId="fd0c92a4-d09a-4581-8fa5-1f1129c2fd9d" providerId="ADAL" clId="{7992DA41-5764-4D4D-A5EC-E507A076D345}" dt="2023-09-03T15:25:05.008" v="1304" actId="20577"/>
          <ac:spMkLst>
            <pc:docMk/>
            <pc:sldMk cId="1947451194" sldId="1476"/>
            <ac:spMk id="13" creationId="{07F2C79E-73C6-4CD2-BF72-B33CBE84CD3A}"/>
          </ac:spMkLst>
        </pc:spChg>
        <pc:graphicFrameChg chg="mod">
          <ac:chgData name="Sushil Kulkarni" userId="fd0c92a4-d09a-4581-8fa5-1f1129c2fd9d" providerId="ADAL" clId="{7992DA41-5764-4D4D-A5EC-E507A076D345}" dt="2023-09-03T15:21:32.319" v="1294" actId="1076"/>
          <ac:graphicFrameMkLst>
            <pc:docMk/>
            <pc:sldMk cId="1947451194" sldId="1476"/>
            <ac:graphicFrameMk id="6" creationId="{E297BCE4-EBDD-E716-3AC5-AA34A0F20CED}"/>
          </ac:graphicFrameMkLst>
        </pc:graphicFrameChg>
      </pc:sldChg>
      <pc:sldChg chg="modSp mod">
        <pc:chgData name="Sushil Kulkarni" userId="fd0c92a4-d09a-4581-8fa5-1f1129c2fd9d" providerId="ADAL" clId="{7992DA41-5764-4D4D-A5EC-E507A076D345}" dt="2023-09-03T15:25:09.847" v="1306" actId="20577"/>
        <pc:sldMkLst>
          <pc:docMk/>
          <pc:sldMk cId="1184945335" sldId="1477"/>
        </pc:sldMkLst>
        <pc:spChg chg="mod">
          <ac:chgData name="Sushil Kulkarni" userId="fd0c92a4-d09a-4581-8fa5-1f1129c2fd9d" providerId="ADAL" clId="{7992DA41-5764-4D4D-A5EC-E507A076D345}" dt="2023-09-03T15:25:09.847" v="1306" actId="20577"/>
          <ac:spMkLst>
            <pc:docMk/>
            <pc:sldMk cId="1184945335" sldId="1477"/>
            <ac:spMk id="13" creationId="{07F2C79E-73C6-4CD2-BF72-B33CBE84CD3A}"/>
          </ac:spMkLst>
        </pc:spChg>
        <pc:graphicFrameChg chg="mod">
          <ac:chgData name="Sushil Kulkarni" userId="fd0c92a4-d09a-4581-8fa5-1f1129c2fd9d" providerId="ADAL" clId="{7992DA41-5764-4D4D-A5EC-E507A076D345}" dt="2023-09-03T15:22:38.309" v="1296" actId="1076"/>
          <ac:graphicFrameMkLst>
            <pc:docMk/>
            <pc:sldMk cId="1184945335" sldId="1477"/>
            <ac:graphicFrameMk id="6" creationId="{E297BCE4-EBDD-E716-3AC5-AA34A0F20CED}"/>
          </ac:graphicFrameMkLst>
        </pc:graphicFrameChg>
      </pc:sldChg>
      <pc:sldChg chg="modSp mod ord">
        <pc:chgData name="Sushil Kulkarni" userId="fd0c92a4-d09a-4581-8fa5-1f1129c2fd9d" providerId="ADAL" clId="{7992DA41-5764-4D4D-A5EC-E507A076D345}" dt="2023-09-03T15:25:00.382" v="1302" actId="20577"/>
        <pc:sldMkLst>
          <pc:docMk/>
          <pc:sldMk cId="1629140284" sldId="1478"/>
        </pc:sldMkLst>
        <pc:spChg chg="mod">
          <ac:chgData name="Sushil Kulkarni" userId="fd0c92a4-d09a-4581-8fa5-1f1129c2fd9d" providerId="ADAL" clId="{7992DA41-5764-4D4D-A5EC-E507A076D345}" dt="2023-09-03T15:25:00.382" v="1302" actId="20577"/>
          <ac:spMkLst>
            <pc:docMk/>
            <pc:sldMk cId="1629140284" sldId="1478"/>
            <ac:spMk id="13" creationId="{07F2C79E-73C6-4CD2-BF72-B33CBE84CD3A}"/>
          </ac:spMkLst>
        </pc:spChg>
        <pc:graphicFrameChg chg="mod">
          <ac:chgData name="Sushil Kulkarni" userId="fd0c92a4-d09a-4581-8fa5-1f1129c2fd9d" providerId="ADAL" clId="{7992DA41-5764-4D4D-A5EC-E507A076D345}" dt="2023-09-03T15:24:04.649" v="1298" actId="1076"/>
          <ac:graphicFrameMkLst>
            <pc:docMk/>
            <pc:sldMk cId="1629140284" sldId="1478"/>
            <ac:graphicFrameMk id="6" creationId="{E297BCE4-EBDD-E716-3AC5-AA34A0F20CED}"/>
          </ac:graphicFrameMkLst>
        </pc:graphicFrameChg>
      </pc:sldChg>
      <pc:sldChg chg="addSp delSp modSp mod">
        <pc:chgData name="Sushil Kulkarni" userId="fd0c92a4-d09a-4581-8fa5-1f1129c2fd9d" providerId="ADAL" clId="{7992DA41-5764-4D4D-A5EC-E507A076D345}" dt="2023-09-03T14:32:53.030" v="1268"/>
        <pc:sldMkLst>
          <pc:docMk/>
          <pc:sldMk cId="4052629133" sldId="1490"/>
        </pc:sldMkLst>
        <pc:spChg chg="add del mod">
          <ac:chgData name="Sushil Kulkarni" userId="fd0c92a4-d09a-4581-8fa5-1f1129c2fd9d" providerId="ADAL" clId="{7992DA41-5764-4D4D-A5EC-E507A076D345}" dt="2023-09-03T14:32:48.442" v="1266" actId="478"/>
          <ac:spMkLst>
            <pc:docMk/>
            <pc:sldMk cId="4052629133" sldId="1490"/>
            <ac:spMk id="8" creationId="{5447F219-877D-BFC6-EF3A-11C328DCF348}"/>
          </ac:spMkLst>
        </pc:spChg>
        <pc:spChg chg="add del mod">
          <ac:chgData name="Sushil Kulkarni" userId="fd0c92a4-d09a-4581-8fa5-1f1129c2fd9d" providerId="ADAL" clId="{7992DA41-5764-4D4D-A5EC-E507A076D345}" dt="2023-09-03T14:32:53.030" v="1268"/>
          <ac:spMkLst>
            <pc:docMk/>
            <pc:sldMk cId="4052629133" sldId="1490"/>
            <ac:spMk id="9" creationId="{D6F49E1D-098A-D9C2-3B7C-A16C6FAD9CF7}"/>
          </ac:spMkLst>
        </pc:spChg>
      </pc:sldChg>
      <pc:sldChg chg="modSp mod">
        <pc:chgData name="Sushil Kulkarni" userId="fd0c92a4-d09a-4581-8fa5-1f1129c2fd9d" providerId="ADAL" clId="{7992DA41-5764-4D4D-A5EC-E507A076D345}" dt="2023-09-03T15:04:45.750" v="1282" actId="1076"/>
        <pc:sldMkLst>
          <pc:docMk/>
          <pc:sldMk cId="2755806399" sldId="1491"/>
        </pc:sldMkLst>
        <pc:spChg chg="mod">
          <ac:chgData name="Sushil Kulkarni" userId="fd0c92a4-d09a-4581-8fa5-1f1129c2fd9d" providerId="ADAL" clId="{7992DA41-5764-4D4D-A5EC-E507A076D345}" dt="2023-09-03T15:04:45.750" v="1282" actId="1076"/>
          <ac:spMkLst>
            <pc:docMk/>
            <pc:sldMk cId="2755806399" sldId="1491"/>
            <ac:spMk id="13" creationId="{07F2C79E-73C6-4CD2-BF72-B33CBE84CD3A}"/>
          </ac:spMkLst>
        </pc:spChg>
        <pc:picChg chg="mod">
          <ac:chgData name="Sushil Kulkarni" userId="fd0c92a4-d09a-4581-8fa5-1f1129c2fd9d" providerId="ADAL" clId="{7992DA41-5764-4D4D-A5EC-E507A076D345}" dt="2023-09-03T14:34:19.768" v="1271" actId="1076"/>
          <ac:picMkLst>
            <pc:docMk/>
            <pc:sldMk cId="2755806399" sldId="1491"/>
            <ac:picMk id="5" creationId="{6BD80AB1-B456-001F-D860-AC81431E4FEF}"/>
          </ac:picMkLst>
        </pc:picChg>
      </pc:sldChg>
      <pc:sldChg chg="delSp modSp mod">
        <pc:chgData name="Sushil Kulkarni" userId="fd0c92a4-d09a-4581-8fa5-1f1129c2fd9d" providerId="ADAL" clId="{7992DA41-5764-4D4D-A5EC-E507A076D345}" dt="2023-09-03T14:45:17.941" v="1281" actId="478"/>
        <pc:sldMkLst>
          <pc:docMk/>
          <pc:sldMk cId="1414092202" sldId="1492"/>
        </pc:sldMkLst>
        <pc:graphicFrameChg chg="mod modGraphic">
          <ac:chgData name="Sushil Kulkarni" userId="fd0c92a4-d09a-4581-8fa5-1f1129c2fd9d" providerId="ADAL" clId="{7992DA41-5764-4D4D-A5EC-E507A076D345}" dt="2023-09-03T14:45:15.076" v="1280"/>
          <ac:graphicFrameMkLst>
            <pc:docMk/>
            <pc:sldMk cId="1414092202" sldId="1492"/>
            <ac:graphicFrameMk id="5" creationId="{8B04C9E8-5DE4-39AC-A67D-C9DB2BE6A53F}"/>
          </ac:graphicFrameMkLst>
        </pc:graphicFrameChg>
        <pc:graphicFrameChg chg="del mod modGraphic">
          <ac:chgData name="Sushil Kulkarni" userId="fd0c92a4-d09a-4581-8fa5-1f1129c2fd9d" providerId="ADAL" clId="{7992DA41-5764-4D4D-A5EC-E507A076D345}" dt="2023-09-03T14:45:17.941" v="1281" actId="478"/>
          <ac:graphicFrameMkLst>
            <pc:docMk/>
            <pc:sldMk cId="1414092202" sldId="1492"/>
            <ac:graphicFrameMk id="7" creationId="{D1BD0D4A-2A8E-340F-89A2-01CA716A08C2}"/>
          </ac:graphicFrameMkLst>
        </pc:graphicFrameChg>
      </pc:sldChg>
    </pc:docChg>
  </pc:docChgLst>
  <pc:docChgLst>
    <pc:chgData name="Sushil Kulkarni" userId="S::sushil.kulkarni@de-cix.net::fd0c92a4-d09a-4581-8fa5-1f1129c2fd9d" providerId="AD" clId="Web-{87C35F55-DDD9-41A2-D322-C5667F164DA6}"/>
    <pc:docChg chg="modSld">
      <pc:chgData name="Sushil Kulkarni" userId="S::sushil.kulkarni@de-cix.net::fd0c92a4-d09a-4581-8fa5-1f1129c2fd9d" providerId="AD" clId="Web-{87C35F55-DDD9-41A2-D322-C5667F164DA6}" dt="2023-09-04T09:51:03.753" v="456" actId="1076"/>
      <pc:docMkLst>
        <pc:docMk/>
      </pc:docMkLst>
      <pc:sldChg chg="modSp">
        <pc:chgData name="Sushil Kulkarni" userId="S::sushil.kulkarni@de-cix.net::fd0c92a4-d09a-4581-8fa5-1f1129c2fd9d" providerId="AD" clId="Web-{87C35F55-DDD9-41A2-D322-C5667F164DA6}" dt="2023-09-04T09:51:03.753" v="456" actId="1076"/>
        <pc:sldMkLst>
          <pc:docMk/>
          <pc:sldMk cId="1396336207" sldId="1452"/>
        </pc:sldMkLst>
        <pc:spChg chg="mod">
          <ac:chgData name="Sushil Kulkarni" userId="S::sushil.kulkarni@de-cix.net::fd0c92a4-d09a-4581-8fa5-1f1129c2fd9d" providerId="AD" clId="Web-{87C35F55-DDD9-41A2-D322-C5667F164DA6}" dt="2023-09-04T09:51:03.753" v="456" actId="1076"/>
          <ac:spMkLst>
            <pc:docMk/>
            <pc:sldMk cId="1396336207" sldId="1452"/>
            <ac:spMk id="10" creationId="{1E8DBD79-4B3A-5AFD-2A66-5E6FB0AC7653}"/>
          </ac:spMkLst>
        </pc:spChg>
      </pc:sldChg>
      <pc:sldChg chg="modSp">
        <pc:chgData name="Sushil Kulkarni" userId="S::sushil.kulkarni@de-cix.net::fd0c92a4-d09a-4581-8fa5-1f1129c2fd9d" providerId="AD" clId="Web-{87C35F55-DDD9-41A2-D322-C5667F164DA6}" dt="2023-09-04T09:49:03.275" v="440" actId="1076"/>
        <pc:sldMkLst>
          <pc:docMk/>
          <pc:sldMk cId="2977021179" sldId="1453"/>
        </pc:sldMkLst>
        <pc:spChg chg="mod">
          <ac:chgData name="Sushil Kulkarni" userId="S::sushil.kulkarni@de-cix.net::fd0c92a4-d09a-4581-8fa5-1f1129c2fd9d" providerId="AD" clId="Web-{87C35F55-DDD9-41A2-D322-C5667F164DA6}" dt="2023-09-04T09:49:03.275" v="440" actId="1076"/>
          <ac:spMkLst>
            <pc:docMk/>
            <pc:sldMk cId="2977021179" sldId="1453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48:40.929" v="435" actId="1076"/>
          <ac:graphicFrameMkLst>
            <pc:docMk/>
            <pc:sldMk cId="2977021179" sldId="1453"/>
            <ac:graphicFrameMk id="5" creationId="{8B04C9E8-5DE4-39AC-A67D-C9DB2BE6A53F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47:46.816" v="429"/>
        <pc:sldMkLst>
          <pc:docMk/>
          <pc:sldMk cId="3218171897" sldId="1467"/>
        </pc:sldMkLst>
        <pc:graphicFrameChg chg="mod modGraphic">
          <ac:chgData name="Sushil Kulkarni" userId="S::sushil.kulkarni@de-cix.net::fd0c92a4-d09a-4581-8fa5-1f1129c2fd9d" providerId="AD" clId="Web-{87C35F55-DDD9-41A2-D322-C5667F164DA6}" dt="2023-09-04T09:47:46.816" v="429"/>
          <ac:graphicFrameMkLst>
            <pc:docMk/>
            <pc:sldMk cId="3218171897" sldId="1467"/>
            <ac:graphicFrameMk id="7" creationId="{41472660-16FF-94C1-59A0-97195131000B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8:09.662" v="96" actId="1076"/>
        <pc:sldMkLst>
          <pc:docMk/>
          <pc:sldMk cId="2540065490" sldId="1471"/>
        </pc:sldMkLst>
        <pc:spChg chg="mod">
          <ac:chgData name="Sushil Kulkarni" userId="S::sushil.kulkarni@de-cix.net::fd0c92a4-d09a-4581-8fa5-1f1129c2fd9d" providerId="AD" clId="Web-{87C35F55-DDD9-41A2-D322-C5667F164DA6}" dt="2023-09-04T09:38:09.662" v="96" actId="1076"/>
          <ac:spMkLst>
            <pc:docMk/>
            <pc:sldMk cId="2540065490" sldId="1471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7:59.318" v="95" actId="1076"/>
          <ac:graphicFrameMkLst>
            <pc:docMk/>
            <pc:sldMk cId="2540065490" sldId="1471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7:24.440" v="90" actId="1076"/>
        <pc:sldMkLst>
          <pc:docMk/>
          <pc:sldMk cId="1938929608" sldId="1472"/>
        </pc:sldMkLst>
        <pc:spChg chg="mod">
          <ac:chgData name="Sushil Kulkarni" userId="S::sushil.kulkarni@de-cix.net::fd0c92a4-d09a-4581-8fa5-1f1129c2fd9d" providerId="AD" clId="Web-{87C35F55-DDD9-41A2-D322-C5667F164DA6}" dt="2023-09-04T09:37:24.440" v="90" actId="1076"/>
          <ac:spMkLst>
            <pc:docMk/>
            <pc:sldMk cId="1938929608" sldId="1472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7:12.721" v="88" actId="1076"/>
          <ac:graphicFrameMkLst>
            <pc:docMk/>
            <pc:sldMk cId="1938929608" sldId="1472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6:35.061" v="84" actId="1076"/>
        <pc:sldMkLst>
          <pc:docMk/>
          <pc:sldMk cId="4094965143" sldId="1473"/>
        </pc:sldMkLst>
        <pc:spChg chg="mod">
          <ac:chgData name="Sushil Kulkarni" userId="S::sushil.kulkarni@de-cix.net::fd0c92a4-d09a-4581-8fa5-1f1129c2fd9d" providerId="AD" clId="Web-{87C35F55-DDD9-41A2-D322-C5667F164DA6}" dt="2023-09-04T09:36:35.061" v="84" actId="1076"/>
          <ac:spMkLst>
            <pc:docMk/>
            <pc:sldMk cId="4094965143" sldId="1473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6:29.092" v="83" actId="1076"/>
          <ac:graphicFrameMkLst>
            <pc:docMk/>
            <pc:sldMk cId="4094965143" sldId="1473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5:57.668" v="78" actId="20577"/>
        <pc:sldMkLst>
          <pc:docMk/>
          <pc:sldMk cId="751942520" sldId="1474"/>
        </pc:sldMkLst>
        <pc:spChg chg="mod">
          <ac:chgData name="Sushil Kulkarni" userId="S::sushil.kulkarni@de-cix.net::fd0c92a4-d09a-4581-8fa5-1f1129c2fd9d" providerId="AD" clId="Web-{87C35F55-DDD9-41A2-D322-C5667F164DA6}" dt="2023-09-04T09:35:57.668" v="78" actId="20577"/>
          <ac:spMkLst>
            <pc:docMk/>
            <pc:sldMk cId="751942520" sldId="1474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5:22.650" v="76" actId="1076"/>
          <ac:graphicFrameMkLst>
            <pc:docMk/>
            <pc:sldMk cId="751942520" sldId="1474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4:25.427" v="69" actId="1076"/>
        <pc:sldMkLst>
          <pc:docMk/>
          <pc:sldMk cId="2660971405" sldId="1475"/>
        </pc:sldMkLst>
        <pc:spChg chg="mod">
          <ac:chgData name="Sushil Kulkarni" userId="S::sushil.kulkarni@de-cix.net::fd0c92a4-d09a-4581-8fa5-1f1129c2fd9d" providerId="AD" clId="Web-{87C35F55-DDD9-41A2-D322-C5667F164DA6}" dt="2023-09-04T09:34:25.427" v="69" actId="1076"/>
          <ac:spMkLst>
            <pc:docMk/>
            <pc:sldMk cId="2660971405" sldId="1475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4:13.066" v="67" actId="1076"/>
          <ac:graphicFrameMkLst>
            <pc:docMk/>
            <pc:sldMk cId="2660971405" sldId="1475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2:15.495" v="57" actId="1076"/>
        <pc:sldMkLst>
          <pc:docMk/>
          <pc:sldMk cId="1947451194" sldId="1476"/>
        </pc:sldMkLst>
        <pc:spChg chg="mod">
          <ac:chgData name="Sushil Kulkarni" userId="S::sushil.kulkarni@de-cix.net::fd0c92a4-d09a-4581-8fa5-1f1129c2fd9d" providerId="AD" clId="Web-{87C35F55-DDD9-41A2-D322-C5667F164DA6}" dt="2023-09-04T09:32:15.495" v="57" actId="1076"/>
          <ac:spMkLst>
            <pc:docMk/>
            <pc:sldMk cId="1947451194" sldId="1476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2:07.025" v="56" actId="1076"/>
          <ac:graphicFrameMkLst>
            <pc:docMk/>
            <pc:sldMk cId="1947451194" sldId="1476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2:39.497" v="58" actId="1076"/>
        <pc:sldMkLst>
          <pc:docMk/>
          <pc:sldMk cId="1184945335" sldId="1477"/>
        </pc:sldMkLst>
        <pc:spChg chg="mod">
          <ac:chgData name="Sushil Kulkarni" userId="S::sushil.kulkarni@de-cix.net::fd0c92a4-d09a-4581-8fa5-1f1129c2fd9d" providerId="AD" clId="Web-{87C35F55-DDD9-41A2-D322-C5667F164DA6}" dt="2023-09-04T09:31:30.101" v="54" actId="1076"/>
          <ac:spMkLst>
            <pc:docMk/>
            <pc:sldMk cId="1184945335" sldId="1477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2:39.497" v="58" actId="1076"/>
          <ac:graphicFrameMkLst>
            <pc:docMk/>
            <pc:sldMk cId="1184945335" sldId="1477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3:46.814" v="64" actId="1076"/>
        <pc:sldMkLst>
          <pc:docMk/>
          <pc:sldMk cId="1629140284" sldId="1478"/>
        </pc:sldMkLst>
        <pc:spChg chg="mod">
          <ac:chgData name="Sushil Kulkarni" userId="S::sushil.kulkarni@de-cix.net::fd0c92a4-d09a-4581-8fa5-1f1129c2fd9d" providerId="AD" clId="Web-{87C35F55-DDD9-41A2-D322-C5667F164DA6}" dt="2023-09-04T09:33:46.814" v="64" actId="1076"/>
          <ac:spMkLst>
            <pc:docMk/>
            <pc:sldMk cId="1629140284" sldId="1478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3:39.626" v="63" actId="1076"/>
          <ac:graphicFrameMkLst>
            <pc:docMk/>
            <pc:sldMk cId="1629140284" sldId="1478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0:47.723" v="51" actId="1076"/>
        <pc:sldMkLst>
          <pc:docMk/>
          <pc:sldMk cId="751332732" sldId="1481"/>
        </pc:sldMkLst>
        <pc:spChg chg="mod">
          <ac:chgData name="Sushil Kulkarni" userId="S::sushil.kulkarni@de-cix.net::fd0c92a4-d09a-4581-8fa5-1f1129c2fd9d" providerId="AD" clId="Web-{87C35F55-DDD9-41A2-D322-C5667F164DA6}" dt="2023-09-04T09:30:47.723" v="51" actId="1076"/>
          <ac:spMkLst>
            <pc:docMk/>
            <pc:sldMk cId="751332732" sldId="1481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0:44.519" v="50" actId="1076"/>
          <ac:graphicFrameMkLst>
            <pc:docMk/>
            <pc:sldMk cId="751332732" sldId="1481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30:11.954" v="43" actId="1076"/>
        <pc:sldMkLst>
          <pc:docMk/>
          <pc:sldMk cId="1027878175" sldId="1483"/>
        </pc:sldMkLst>
        <pc:spChg chg="mod">
          <ac:chgData name="Sushil Kulkarni" userId="S::sushil.kulkarni@de-cix.net::fd0c92a4-d09a-4581-8fa5-1f1129c2fd9d" providerId="AD" clId="Web-{87C35F55-DDD9-41A2-D322-C5667F164DA6}" dt="2023-09-04T09:30:11.954" v="43" actId="1076"/>
          <ac:spMkLst>
            <pc:docMk/>
            <pc:sldMk cId="1027878175" sldId="1483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30:07.329" v="42" actId="1076"/>
          <ac:graphicFrameMkLst>
            <pc:docMk/>
            <pc:sldMk cId="1027878175" sldId="1483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29:32.076" v="40" actId="1076"/>
        <pc:sldMkLst>
          <pc:docMk/>
          <pc:sldMk cId="1881134836" sldId="1484"/>
        </pc:sldMkLst>
        <pc:spChg chg="mod">
          <ac:chgData name="Sushil Kulkarni" userId="S::sushil.kulkarni@de-cix.net::fd0c92a4-d09a-4581-8fa5-1f1129c2fd9d" providerId="AD" clId="Web-{87C35F55-DDD9-41A2-D322-C5667F164DA6}" dt="2023-09-04T09:29:32.076" v="40" actId="1076"/>
          <ac:spMkLst>
            <pc:docMk/>
            <pc:sldMk cId="1881134836" sldId="1484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29:24.169" v="39" actId="1076"/>
          <ac:graphicFrameMkLst>
            <pc:docMk/>
            <pc:sldMk cId="1881134836" sldId="1484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28:50.573" v="36" actId="1076"/>
        <pc:sldMkLst>
          <pc:docMk/>
          <pc:sldMk cId="879630510" sldId="1485"/>
        </pc:sldMkLst>
        <pc:spChg chg="mod">
          <ac:chgData name="Sushil Kulkarni" userId="S::sushil.kulkarni@de-cix.net::fd0c92a4-d09a-4581-8fa5-1f1129c2fd9d" providerId="AD" clId="Web-{87C35F55-DDD9-41A2-D322-C5667F164DA6}" dt="2023-09-04T09:28:50.573" v="36" actId="1076"/>
          <ac:spMkLst>
            <pc:docMk/>
            <pc:sldMk cId="879630510" sldId="1485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28:46.979" v="35" actId="1076"/>
          <ac:graphicFrameMkLst>
            <pc:docMk/>
            <pc:sldMk cId="879630510" sldId="1485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28:20.617" v="33" actId="1076"/>
        <pc:sldMkLst>
          <pc:docMk/>
          <pc:sldMk cId="1853346431" sldId="1486"/>
        </pc:sldMkLst>
        <pc:spChg chg="mod">
          <ac:chgData name="Sushil Kulkarni" userId="S::sushil.kulkarni@de-cix.net::fd0c92a4-d09a-4581-8fa5-1f1129c2fd9d" providerId="AD" clId="Web-{87C35F55-DDD9-41A2-D322-C5667F164DA6}" dt="2023-09-04T09:28:20.617" v="33" actId="1076"/>
          <ac:spMkLst>
            <pc:docMk/>
            <pc:sldMk cId="1853346431" sldId="1486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28:16.289" v="32" actId="1076"/>
          <ac:graphicFrameMkLst>
            <pc:docMk/>
            <pc:sldMk cId="1853346431" sldId="1486"/>
            <ac:graphicFrameMk id="6" creationId="{E297BCE4-EBDD-E716-3AC5-AA34A0F20CED}"/>
          </ac:graphicFrameMkLst>
        </pc:graphicFrameChg>
      </pc:sldChg>
      <pc:sldChg chg="modSp">
        <pc:chgData name="Sushil Kulkarni" userId="S::sushil.kulkarni@de-cix.net::fd0c92a4-d09a-4581-8fa5-1f1129c2fd9d" providerId="AD" clId="Web-{87C35F55-DDD9-41A2-D322-C5667F164DA6}" dt="2023-09-04T09:44:43.755" v="124" actId="1076"/>
        <pc:sldMkLst>
          <pc:docMk/>
          <pc:sldMk cId="4052629133" sldId="1490"/>
        </pc:sldMkLst>
        <pc:spChg chg="mod">
          <ac:chgData name="Sushil Kulkarni" userId="S::sushil.kulkarni@de-cix.net::fd0c92a4-d09a-4581-8fa5-1f1129c2fd9d" providerId="AD" clId="Web-{87C35F55-DDD9-41A2-D322-C5667F164DA6}" dt="2023-09-04T09:44:25.019" v="119" actId="1076"/>
          <ac:spMkLst>
            <pc:docMk/>
            <pc:sldMk cId="4052629133" sldId="1490"/>
            <ac:spMk id="10" creationId="{9AFBF068-0423-EEE1-64C8-0F8270FEA6C7}"/>
          </ac:spMkLst>
        </pc:spChg>
        <pc:spChg chg="mod">
          <ac:chgData name="Sushil Kulkarni" userId="S::sushil.kulkarni@de-cix.net::fd0c92a4-d09a-4581-8fa5-1f1129c2fd9d" providerId="AD" clId="Web-{87C35F55-DDD9-41A2-D322-C5667F164DA6}" dt="2023-09-04T09:44:16.566" v="114" actId="1076"/>
          <ac:spMkLst>
            <pc:docMk/>
            <pc:sldMk cId="4052629133" sldId="1490"/>
            <ac:spMk id="13" creationId="{07F2C79E-73C6-4CD2-BF72-B33CBE84CD3A}"/>
          </ac:spMkLst>
        </pc:spChg>
        <pc:picChg chg="mod">
          <ac:chgData name="Sushil Kulkarni" userId="S::sushil.kulkarni@de-cix.net::fd0c92a4-d09a-4581-8fa5-1f1129c2fd9d" providerId="AD" clId="Web-{87C35F55-DDD9-41A2-D322-C5667F164DA6}" dt="2023-09-04T09:44:43.755" v="124" actId="1076"/>
          <ac:picMkLst>
            <pc:docMk/>
            <pc:sldMk cId="4052629133" sldId="1490"/>
            <ac:picMk id="12" creationId="{2BE34139-256A-7032-6700-1C60458A2888}"/>
          </ac:picMkLst>
        </pc:picChg>
      </pc:sldChg>
      <pc:sldChg chg="modSp">
        <pc:chgData name="Sushil Kulkarni" userId="S::sushil.kulkarni@de-cix.net::fd0c92a4-d09a-4581-8fa5-1f1129c2fd9d" providerId="AD" clId="Web-{87C35F55-DDD9-41A2-D322-C5667F164DA6}" dt="2023-09-04T09:41:53.961" v="100" actId="1076"/>
        <pc:sldMkLst>
          <pc:docMk/>
          <pc:sldMk cId="2755806399" sldId="1491"/>
        </pc:sldMkLst>
        <pc:spChg chg="mod">
          <ac:chgData name="Sushil Kulkarni" userId="S::sushil.kulkarni@de-cix.net::fd0c92a4-d09a-4581-8fa5-1f1129c2fd9d" providerId="AD" clId="Web-{87C35F55-DDD9-41A2-D322-C5667F164DA6}" dt="2023-09-04T09:41:53.961" v="100" actId="1076"/>
          <ac:spMkLst>
            <pc:docMk/>
            <pc:sldMk cId="2755806399" sldId="1491"/>
            <ac:spMk id="13" creationId="{07F2C79E-73C6-4CD2-BF72-B33CBE84CD3A}"/>
          </ac:spMkLst>
        </pc:spChg>
        <pc:picChg chg="mod">
          <ac:chgData name="Sushil Kulkarni" userId="S::sushil.kulkarni@de-cix.net::fd0c92a4-d09a-4581-8fa5-1f1129c2fd9d" providerId="AD" clId="Web-{87C35F55-DDD9-41A2-D322-C5667F164DA6}" dt="2023-09-04T09:41:46.773" v="99" actId="1076"/>
          <ac:picMkLst>
            <pc:docMk/>
            <pc:sldMk cId="2755806399" sldId="1491"/>
            <ac:picMk id="6" creationId="{33AFB2B7-92EC-9E61-3438-C3031E8793F0}"/>
          </ac:picMkLst>
        </pc:picChg>
      </pc:sldChg>
      <pc:sldChg chg="modSp">
        <pc:chgData name="Sushil Kulkarni" userId="S::sushil.kulkarni@de-cix.net::fd0c92a4-d09a-4581-8fa5-1f1129c2fd9d" providerId="AD" clId="Web-{87C35F55-DDD9-41A2-D322-C5667F164DA6}" dt="2023-09-04T09:49:46.403" v="447" actId="1076"/>
        <pc:sldMkLst>
          <pc:docMk/>
          <pc:sldMk cId="1414092202" sldId="1492"/>
        </pc:sldMkLst>
        <pc:spChg chg="mod">
          <ac:chgData name="Sushil Kulkarni" userId="S::sushil.kulkarni@de-cix.net::fd0c92a4-d09a-4581-8fa5-1f1129c2fd9d" providerId="AD" clId="Web-{87C35F55-DDD9-41A2-D322-C5667F164DA6}" dt="2023-09-04T09:49:46.403" v="447" actId="1076"/>
          <ac:spMkLst>
            <pc:docMk/>
            <pc:sldMk cId="1414092202" sldId="1492"/>
            <ac:spMk id="13" creationId="{07F2C79E-73C6-4CD2-BF72-B33CBE84CD3A}"/>
          </ac:spMkLst>
        </pc:spChg>
        <pc:graphicFrameChg chg="mod">
          <ac:chgData name="Sushil Kulkarni" userId="S::sushil.kulkarni@de-cix.net::fd0c92a4-d09a-4581-8fa5-1f1129c2fd9d" providerId="AD" clId="Web-{87C35F55-DDD9-41A2-D322-C5667F164DA6}" dt="2023-09-04T09:49:38.574" v="446" actId="1076"/>
          <ac:graphicFrameMkLst>
            <pc:docMk/>
            <pc:sldMk cId="1414092202" sldId="1492"/>
            <ac:graphicFrameMk id="5" creationId="{8B04C9E8-5DE4-39AC-A67D-C9DB2BE6A53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82E7-FDC7-4A7A-B6A6-80385BE164B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8D93F-74B4-4E3C-AF64-C3A5991FC4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073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90C50-6D8E-1E46-B37B-6F78A8DB7D9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073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6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Stadt, Hintergrund enthält.&#10;&#10;Automatisch generierte Beschreibung">
            <a:extLst>
              <a:ext uri="{FF2B5EF4-FFF2-40B4-BE49-F238E27FC236}">
                <a16:creationId xmlns:a16="http://schemas.microsoft.com/office/drawing/2014/main" id="{E615C851-8D49-42CE-8D4F-DD96E31F374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59817AB-157A-45EA-B1D8-70FBBFBD8B3B}"/>
              </a:ext>
            </a:extLst>
          </p:cNvPr>
          <p:cNvSpPr>
            <a:spLocks/>
          </p:cNvSpPr>
          <p:nvPr userDrawn="1"/>
        </p:nvSpPr>
        <p:spPr>
          <a:xfrm>
            <a:off x="0" y="6351639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95028" y="1129677"/>
            <a:ext cx="10210800" cy="713316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/>
            </a:lvl1pPr>
          </a:lstStyle>
          <a:p>
            <a:pPr lvl="0"/>
            <a:endParaRPr lang="de-DE" dirty="0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028" y="1994570"/>
            <a:ext cx="10210800" cy="3282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Name | Position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A84771-DCB6-4898-BF7A-8A75438FA9C8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9BD898B0-2A83-47B1-98F7-7BF217219462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06EAE74-D0C7-4F05-AF90-6F8D2346E81D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90261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95028" y="1485612"/>
            <a:ext cx="10221384" cy="1245208"/>
          </a:xfrm>
        </p:spPr>
        <p:txBody>
          <a:bodyPr/>
          <a:lstStyle>
            <a:lvl1pPr>
              <a:defRPr sz="3733">
                <a:solidFill>
                  <a:srgbClr val="1C3F4D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E7DCCE6C-11FF-8343-89CA-EFDFD7636D5B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66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7166C3-477B-4FF5-ADE7-1655D8A08B30}"/>
              </a:ext>
            </a:extLst>
          </p:cNvPr>
          <p:cNvSpPr/>
          <p:nvPr userDrawn="1"/>
        </p:nvSpPr>
        <p:spPr>
          <a:xfrm>
            <a:off x="167100" y="5353340"/>
            <a:ext cx="1027929" cy="928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3EE3A32-590D-406A-87D5-0422E969194C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78824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C85BE47-20E9-484F-BF49-CAC88BDFDE9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FD3D706-D5AB-455A-9795-30ACB2B859A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95028" y="1485612"/>
            <a:ext cx="10221384" cy="1245208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ECBAF33A-1D07-C740-8591-61299A8F142D}" type="datetime1">
              <a:rPr lang="de-DE" smtClean="0"/>
              <a:t>10.10.2023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96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B2A624F-39E4-486D-96D3-A4E6B22D2265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7DA4899-3E91-467C-A3E9-27E833BDEB2C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7B5626AC-388D-4B36-83F7-0047DB3F0E0D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6CFFC97F-B39C-4D38-9EC8-D0CFE0B96A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5029201" y="903778"/>
            <a:ext cx="7162801" cy="1031803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64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6600" y="3545822"/>
            <a:ext cx="6375400" cy="1507055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4267" b="1" i="1" dirty="0" smtClean="0">
                <a:solidFill>
                  <a:schemeClr val="bg1"/>
                </a:solidFill>
              </a:defRPr>
            </a:lvl1pPr>
            <a:lvl2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3733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3733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495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D37CA1AE-7364-4157-ABF4-1756032098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5029201" y="903778"/>
            <a:ext cx="7162801" cy="1031803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64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6600" y="3545822"/>
            <a:ext cx="6375400" cy="1507055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4267" b="1" i="1" dirty="0" smtClean="0">
                <a:solidFill>
                  <a:schemeClr val="bg1"/>
                </a:solidFill>
              </a:defRPr>
            </a:lvl1pPr>
            <a:lvl2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3733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3733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C19FB1B-5325-417A-A1C2-C9D00E582891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0E8CA32-FB82-4E43-90F1-1AFA5FCCB79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D3D3CC0-F06C-4CEA-9B63-C287827CF87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F6B8A5-E45E-4622-8F3F-34379A163B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F6368BEE-0275-E444-B333-10BE6CFBB1D4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03606-3707-460F-8607-6478F6E58D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1468E-A96C-43AB-82E2-615475034A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70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light chan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447D548-FCF0-49D6-831F-0DCA09668C8F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7ECFA1C-5DD3-4AC6-BF99-50166D33EB80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7DC5097-384E-4DEA-AD50-027975D00ABE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901EBE45-1EBD-46CD-86CC-0AF73C1600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59EAD9A3-EC95-5E4B-8D4D-0284E445D6CA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1778000"/>
            <a:ext cx="10058400" cy="25908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5333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5333"/>
            </a:lvl2pPr>
            <a:lvl3pPr algn="ctr">
              <a:defRPr sz="5333"/>
            </a:lvl3pPr>
            <a:lvl4pPr algn="ctr">
              <a:defRPr sz="5333"/>
            </a:lvl4pPr>
            <a:lvl5pPr algn="ctr">
              <a:defRPr sz="5333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966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blue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CAFADFA-E086-42A9-A438-EFFC84139830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745D989-EB1F-48B9-957E-9E8104746509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34E06C7-A34E-45B5-8C16-B7A4C1CC0D6E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983B4C0A-8171-6C48-A50E-5CD8BAB1EDF4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1778000"/>
            <a:ext cx="10058400" cy="25908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5333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5333"/>
            </a:lvl2pPr>
            <a:lvl3pPr algn="ctr">
              <a:defRPr sz="5333"/>
            </a:lvl3pPr>
            <a:lvl4pPr algn="ctr">
              <a:defRPr sz="5333"/>
            </a:lvl4pPr>
            <a:lvl5pPr algn="ctr">
              <a:defRPr sz="5333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18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dark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B2C020-8D34-46CF-B7EC-55BB8126A2CA}"/>
              </a:ext>
            </a:extLst>
          </p:cNvPr>
          <p:cNvSpPr/>
          <p:nvPr userDrawn="1"/>
        </p:nvSpPr>
        <p:spPr>
          <a:xfrm>
            <a:off x="167100" y="5353340"/>
            <a:ext cx="1027929" cy="928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5A93F67-2EB0-4A99-8C9D-8F35F43F6269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78824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70CF396-78D1-4507-974D-25354E24F962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1FB0B24-8BCF-47C4-9DA1-EF6E147375C1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ED2E4F68-AEF6-C248-A868-7FD41181F59B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1778000"/>
            <a:ext cx="10058400" cy="25908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5333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5333"/>
            </a:lvl2pPr>
            <a:lvl3pPr algn="ctr">
              <a:defRPr sz="5333"/>
            </a:lvl3pPr>
            <a:lvl4pPr algn="ctr">
              <a:defRPr sz="5333"/>
            </a:lvl4pPr>
            <a:lvl5pPr algn="ctr">
              <a:defRPr sz="5333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025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1930400"/>
            <a:ext cx="10058400" cy="25908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5333" b="1" i="1">
                <a:solidFill>
                  <a:schemeClr val="bg1"/>
                </a:solidFill>
              </a:defRPr>
            </a:lvl1pPr>
            <a:lvl2pPr algn="ctr">
              <a:defRPr sz="5333"/>
            </a:lvl2pPr>
            <a:lvl3pPr algn="ctr">
              <a:defRPr sz="5333"/>
            </a:lvl3pPr>
            <a:lvl4pPr algn="ctr">
              <a:defRPr sz="5333"/>
            </a:lvl4pPr>
            <a:lvl5pPr algn="ctr">
              <a:defRPr sz="5333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61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5028" y="643200"/>
            <a:ext cx="10209600" cy="715200"/>
          </a:xfrm>
          <a:prstGeom prst="rect">
            <a:avLst/>
          </a:prstGeom>
        </p:spPr>
        <p:txBody>
          <a:bodyPr/>
          <a:lstStyle>
            <a:lvl1pPr>
              <a:defRPr sz="3733" b="1" i="1" baseline="0"/>
            </a:lvl1pPr>
          </a:lstStyle>
          <a:p>
            <a:r>
              <a:rPr lang="de-DE" dirty="0"/>
              <a:t>Agenda – 1 </a:t>
            </a:r>
            <a:r>
              <a:rPr lang="de-DE" dirty="0" err="1"/>
              <a:t>column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C1A3F2F5-A454-2849-8D01-C3F08F68C750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5028" y="1612901"/>
            <a:ext cx="10210800" cy="4368799"/>
          </a:xfrm>
        </p:spPr>
        <p:txBody>
          <a:bodyPr>
            <a:normAutofit/>
          </a:bodyPr>
          <a:lstStyle>
            <a:lvl1pPr marL="594769" indent="-594769">
              <a:lnSpc>
                <a:spcPct val="100000"/>
              </a:lnSpc>
              <a:spcAft>
                <a:spcPts val="1600"/>
              </a:spcAft>
              <a:buSzPct val="100000"/>
              <a:buFont typeface="+mj-lt"/>
              <a:buAutoNum type="arabicPeriod"/>
              <a:defRPr sz="2667"/>
            </a:lvl1pPr>
            <a:lvl2pPr marL="958827" indent="-241294">
              <a:lnSpc>
                <a:spcPct val="100000"/>
              </a:lnSpc>
              <a:spcAft>
                <a:spcPts val="1600"/>
              </a:spcAft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11240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2B8779CD-71EE-CE44-A92C-49E753A41C31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5028" y="1612901"/>
            <a:ext cx="10210800" cy="4368799"/>
          </a:xfrm>
        </p:spPr>
        <p:txBody>
          <a:bodyPr numCol="2" spcCol="720000">
            <a:normAutofit/>
          </a:bodyPr>
          <a:lstStyle>
            <a:lvl1pPr marL="594769" indent="-594769">
              <a:lnSpc>
                <a:spcPct val="100000"/>
              </a:lnSpc>
              <a:spcAft>
                <a:spcPts val="1600"/>
              </a:spcAft>
              <a:buSzPct val="100000"/>
              <a:buFont typeface="+mj-lt"/>
              <a:buAutoNum type="arabicPeriod"/>
              <a:tabLst/>
              <a:defRPr sz="2400"/>
            </a:lvl1pPr>
            <a:lvl2pPr marL="958827" indent="-241294">
              <a:lnSpc>
                <a:spcPct val="100000"/>
              </a:lnSpc>
              <a:spcAft>
                <a:spcPts val="1600"/>
              </a:spcAft>
              <a:defRPr sz="2133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733" baseline="0" dirty="0"/>
            </a:lvl1pPr>
          </a:lstStyle>
          <a:p>
            <a:pPr lvl="0"/>
            <a:r>
              <a:rPr lang="de-DE" dirty="0"/>
              <a:t>Agenda – 2 </a:t>
            </a:r>
            <a:r>
              <a:rPr lang="de-DE" dirty="0" err="1"/>
              <a:t>columns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79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Stadt, Gebäude enthält.&#10;&#10;Automatisch generierte Beschreibung">
            <a:extLst>
              <a:ext uri="{FF2B5EF4-FFF2-40B4-BE49-F238E27FC236}">
                <a16:creationId xmlns:a16="http://schemas.microsoft.com/office/drawing/2014/main" id="{6B75EE0D-0B15-4CF1-B8B0-8CD1BAAC705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E4A00F4-AE91-42DC-98C7-EB4818822AB8}"/>
              </a:ext>
            </a:extLst>
          </p:cNvPr>
          <p:cNvSpPr>
            <a:spLocks/>
          </p:cNvSpPr>
          <p:nvPr userDrawn="1"/>
        </p:nvSpPr>
        <p:spPr>
          <a:xfrm>
            <a:off x="0" y="6351639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95028" y="1129677"/>
            <a:ext cx="10210800" cy="713316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028" y="1994570"/>
            <a:ext cx="10210800" cy="3282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Name | Position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8CDBBD-3B6E-4D23-8311-2FA038E7EB91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D3BEDB4-E85C-48F0-817B-877AE5E93B2C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7A44FC4-520B-4A69-BE39-4099DFB1B06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345895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0FAC8-8930-4364-97E8-3017A04C7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5028" y="1612901"/>
            <a:ext cx="10210800" cy="4368799"/>
          </a:xfrm>
        </p:spPr>
        <p:txBody>
          <a:bodyPr/>
          <a:lstStyle>
            <a:lvl1pPr>
              <a:lnSpc>
                <a:spcPct val="100000"/>
              </a:lnSpc>
              <a:spcAft>
                <a:spcPts val="1600"/>
              </a:spcAft>
              <a:defRPr/>
            </a:lvl1pPr>
            <a:lvl2pPr>
              <a:lnSpc>
                <a:spcPct val="100000"/>
              </a:lnSpc>
              <a:spcAft>
                <a:spcPts val="1600"/>
              </a:spcAft>
              <a:defRPr sz="2400"/>
            </a:lvl2pPr>
            <a:lvl3pPr>
              <a:lnSpc>
                <a:spcPct val="100000"/>
              </a:lnSpc>
              <a:spcAft>
                <a:spcPts val="1600"/>
              </a:spcAft>
              <a:defRPr sz="2133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276EBFF-1A25-43AB-88E5-CF1CF07B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F0AD3BF-3BB6-4957-8486-E5854461D6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6F454A56-017B-0046-906C-A534A96CD441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7B1FD5-20CA-4683-8A3E-B3003CCE5A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231ED4D-1B7D-49EF-8251-BAC13A4FD2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522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9EB30FFD-3020-B64F-951C-1BF78E1F99CC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9243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dlin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381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F0117EB-FB55-4F9A-8E99-8CA079DE7D24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A99A0A1-091F-40C3-993C-AB7EB6E407E5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F9370F1-FA45-47AE-9552-C4C42960E595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271C9B84-85A4-4C78-A85D-A48AF702D6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EC6B5734-7443-354E-BDAB-E2D4D27E9C93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3440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dark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79C432A8-AC5C-4B83-9991-B6CA465D6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" b="5035"/>
          <a:stretch/>
        </p:blipFill>
        <p:spPr bwMode="auto">
          <a:xfrm>
            <a:off x="0" y="1"/>
            <a:ext cx="12192000" cy="651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94784DB-A30A-4489-ADC0-89421A2ECEB5}"/>
              </a:ext>
            </a:extLst>
          </p:cNvPr>
          <p:cNvSpPr>
            <a:spLocks/>
          </p:cNvSpPr>
          <p:nvPr userDrawn="1"/>
        </p:nvSpPr>
        <p:spPr>
          <a:xfrm>
            <a:off x="0" y="6518090"/>
            <a:ext cx="1323291" cy="3399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24CD3C5-6F00-4133-A1A3-4024D2CBA4AA}"/>
              </a:ext>
            </a:extLst>
          </p:cNvPr>
          <p:cNvSpPr>
            <a:spLocks/>
          </p:cNvSpPr>
          <p:nvPr userDrawn="1"/>
        </p:nvSpPr>
        <p:spPr>
          <a:xfrm>
            <a:off x="1" y="6345288"/>
            <a:ext cx="295839" cy="512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F8869A5-B280-404E-B78F-C4863A009477}"/>
              </a:ext>
            </a:extLst>
          </p:cNvPr>
          <p:cNvSpPr>
            <a:spLocks/>
          </p:cNvSpPr>
          <p:nvPr userDrawn="1"/>
        </p:nvSpPr>
        <p:spPr>
          <a:xfrm>
            <a:off x="953579" y="6345288"/>
            <a:ext cx="11238421" cy="182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CD7D5BAB-F80F-3E45-897E-58A80ABACB0B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9" y="424394"/>
            <a:ext cx="10210800" cy="713316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783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World 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E9569D9A-0686-B04B-9462-3FF06B532BF1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9" y="424394"/>
            <a:ext cx="10210800" cy="713316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811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dline only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9CDADC20-BE86-5749-BB28-D7012AA45773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9" y="424394"/>
            <a:ext cx="10210800" cy="713316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612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4035D6A-AB0F-4C24-ABAE-EAC28AA7985C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62C2D3-2FCC-45CA-8EC6-A2B6F9F229DE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AD7925F-DA33-4F8B-8FAC-289A06B6C2E4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E0891FC5-A69E-4F72-AF69-2252989145F0}"/>
              </a:ext>
            </a:extLst>
          </p:cNvPr>
          <p:cNvSpPr>
            <a:spLocks/>
          </p:cNvSpPr>
          <p:nvPr userDrawn="1"/>
        </p:nvSpPr>
        <p:spPr>
          <a:xfrm>
            <a:off x="0" y="6345637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E2C4A4C3-9FBD-4BCE-A9E8-52B14321893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E437C3-8615-4298-8E2D-6F47EE4D9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09087"/>
            <a:ext cx="959076" cy="196863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65300" y="1635727"/>
            <a:ext cx="9840384" cy="712901"/>
          </a:xfrm>
        </p:spPr>
        <p:txBody>
          <a:bodyPr/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EAFB55CC-531F-4BAA-8A5A-5DFB33180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5300" y="5518429"/>
            <a:ext cx="9840384" cy="420562"/>
          </a:xfrm>
          <a:noFill/>
          <a:ln>
            <a:noFill/>
          </a:ln>
        </p:spPr>
        <p:txBody>
          <a:bodyPr wrap="square" lIns="91436" tIns="45719" rIns="91436" bIns="45719" anchor="b">
            <a:spAutoFit/>
          </a:bodyPr>
          <a:lstStyle>
            <a:lvl1pPr>
              <a:lnSpc>
                <a:spcPct val="100000"/>
              </a:lnSpc>
              <a:buNone/>
              <a:defRPr lang="de-DE" sz="2133" dirty="0" smtClean="0">
                <a:solidFill>
                  <a:schemeClr val="accent2"/>
                </a:solidFill>
                <a:latin typeface="Arial" charset="0"/>
                <a:cs typeface="ＭＳ Ｐゴシック" charset="0"/>
              </a:defRPr>
            </a:lvl1pPr>
            <a:lvl2pPr>
              <a:buNone/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2pPr>
            <a:lvl3pPr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3pPr>
            <a:lvl4pPr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4pPr>
            <a:lvl5pPr>
              <a:defRPr lang="de-DE" sz="3200" dirty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5pPr>
          </a:lstStyle>
          <a:p>
            <a:pPr lvl="0" defTabSz="543148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AD37318-020F-4ED0-B113-35BD81BF8ED9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45A5BB2-DFE8-40A9-89C0-0A3B28A8BFB1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405D22D-FC87-4572-AA02-FAE0BE38893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360388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CBB1FF7-BC9A-4EA0-BE29-1037ED42F28A}"/>
              </a:ext>
            </a:extLst>
          </p:cNvPr>
          <p:cNvSpPr>
            <a:spLocks/>
          </p:cNvSpPr>
          <p:nvPr userDrawn="1"/>
        </p:nvSpPr>
        <p:spPr>
          <a:xfrm>
            <a:off x="0" y="6345637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CD4D9A3D-BEC2-4F4B-ABE9-A89FAA3AB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>
              <a:buNone/>
              <a:defRPr lang="de-DE" sz="1467" noProof="0" dirty="0">
                <a:solidFill>
                  <a:schemeClr val="accent1"/>
                </a:solidFill>
              </a:defRPr>
            </a:lvl1pPr>
          </a:lstStyle>
          <a:p>
            <a:pPr lvl="0" algn="ctr">
              <a:buNone/>
            </a:pPr>
            <a:r>
              <a:rPr lang="de-DE" noProof="0"/>
              <a:t>Bild auf Platzhalter ziehen oder durch Klicken auf Symbol hinzufügen</a:t>
            </a:r>
          </a:p>
          <a:p>
            <a:pPr lvl="0" algn="ctr">
              <a:buNone/>
            </a:pPr>
            <a:endParaRPr lang="de-DE" noProof="0"/>
          </a:p>
          <a:p>
            <a:pPr lvl="0" algn="ctr">
              <a:buNone/>
            </a:pPr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55CB32-E313-4284-A77A-88824D833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65300" y="1635727"/>
            <a:ext cx="9840384" cy="712901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172530-799F-4EC1-909A-E1CD311D5C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5300" y="5518429"/>
            <a:ext cx="9840384" cy="420562"/>
          </a:xfrm>
          <a:noFill/>
          <a:ln>
            <a:noFill/>
          </a:ln>
        </p:spPr>
        <p:txBody>
          <a:bodyPr wrap="square" lIns="91436" tIns="45719" rIns="91436" bIns="45719" anchor="b">
            <a:spAutoFit/>
          </a:bodyPr>
          <a:lstStyle>
            <a:lvl1pPr>
              <a:lnSpc>
                <a:spcPct val="100000"/>
              </a:lnSpc>
              <a:buNone/>
              <a:defRPr lang="de-DE" sz="2133" dirty="0" smtClean="0">
                <a:solidFill>
                  <a:srgbClr val="FFFFFF"/>
                </a:solidFill>
                <a:latin typeface="Arial" charset="0"/>
                <a:cs typeface="ＭＳ Ｐゴシック" charset="0"/>
              </a:defRPr>
            </a:lvl1pPr>
            <a:lvl2pPr>
              <a:buNone/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2pPr>
            <a:lvl3pPr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3pPr>
            <a:lvl4pPr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4pPr>
            <a:lvl5pPr>
              <a:defRPr lang="de-DE" sz="3200" dirty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5pPr>
          </a:lstStyle>
          <a:p>
            <a:pPr lvl="0" defTabSz="543148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8475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_m_Bild_Logo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64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-19200" y="4396800"/>
            <a:ext cx="12216000" cy="2472000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65300" y="775116"/>
            <a:ext cx="9840384" cy="712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89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10BF5BF-B3E3-41DB-A87D-B2D045E25E6D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6070F9D-D27C-4DA1-9BE1-FC1F214DDAD4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7D154D46-A649-4903-B2A6-332DB78C1D2F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34AFCBD-4DE2-41E9-9AF0-2DDAF407BE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81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6773 w 9144000"/>
              <a:gd name="connsiteY5" fmla="*/ 4586955 h 4888705"/>
              <a:gd name="connsiteX6" fmla="*/ 295020 w 9144000"/>
              <a:gd name="connsiteY6" fmla="*/ 4600909 h 4888705"/>
              <a:gd name="connsiteX7" fmla="*/ 289238 w 9144000"/>
              <a:gd name="connsiteY7" fmla="*/ 4613367 h 4888705"/>
              <a:gd name="connsiteX8" fmla="*/ 280362 w 9144000"/>
              <a:gd name="connsiteY8" fmla="*/ 4619092 h 4888705"/>
              <a:gd name="connsiteX9" fmla="*/ 266477 w 9144000"/>
              <a:gd name="connsiteY9" fmla="*/ 4621000 h 4888705"/>
              <a:gd name="connsiteX10" fmla="*/ 246381 w 9144000"/>
              <a:gd name="connsiteY10" fmla="*/ 4621000 h 4888705"/>
              <a:gd name="connsiteX11" fmla="*/ 520288 w 9144000"/>
              <a:gd name="connsiteY11" fmla="*/ 4526269 h 4888705"/>
              <a:gd name="connsiteX12" fmla="*/ 501460 w 9144000"/>
              <a:gd name="connsiteY12" fmla="*/ 4528027 h 4888705"/>
              <a:gd name="connsiteX13" fmla="*/ 484395 w 9144000"/>
              <a:gd name="connsiteY13" fmla="*/ 4536218 h 4888705"/>
              <a:gd name="connsiteX14" fmla="*/ 470940 w 9144000"/>
              <a:gd name="connsiteY14" fmla="*/ 4555409 h 4888705"/>
              <a:gd name="connsiteX15" fmla="*/ 467114 w 9144000"/>
              <a:gd name="connsiteY15" fmla="*/ 4573142 h 4888705"/>
              <a:gd name="connsiteX16" fmla="*/ 468032 w 9144000"/>
              <a:gd name="connsiteY16" fmla="*/ 4573142 h 4888705"/>
              <a:gd name="connsiteX17" fmla="*/ 466925 w 9144000"/>
              <a:gd name="connsiteY17" fmla="*/ 4578285 h 4888705"/>
              <a:gd name="connsiteX18" fmla="*/ 480841 w 9144000"/>
              <a:gd name="connsiteY18" fmla="*/ 4578285 h 4888705"/>
              <a:gd name="connsiteX19" fmla="*/ 480841 w 9144000"/>
              <a:gd name="connsiteY19" fmla="*/ 4594669 h 4888705"/>
              <a:gd name="connsiteX20" fmla="*/ 467114 w 9144000"/>
              <a:gd name="connsiteY20" fmla="*/ 4594669 h 4888705"/>
              <a:gd name="connsiteX21" fmla="*/ 468232 w 9144000"/>
              <a:gd name="connsiteY21" fmla="*/ 4599848 h 4888705"/>
              <a:gd name="connsiteX22" fmla="*/ 466925 w 9144000"/>
              <a:gd name="connsiteY22" fmla="*/ 4599848 h 4888705"/>
              <a:gd name="connsiteX23" fmla="*/ 470747 w 9144000"/>
              <a:gd name="connsiteY23" fmla="*/ 4617609 h 4888705"/>
              <a:gd name="connsiteX24" fmla="*/ 484192 w 9144000"/>
              <a:gd name="connsiteY24" fmla="*/ 4636830 h 4888705"/>
              <a:gd name="connsiteX25" fmla="*/ 501244 w 9144000"/>
              <a:gd name="connsiteY25" fmla="*/ 4645034 h 4888705"/>
              <a:gd name="connsiteX26" fmla="*/ 520057 w 9144000"/>
              <a:gd name="connsiteY26" fmla="*/ 4646795 h 4888705"/>
              <a:gd name="connsiteX27" fmla="*/ 555579 w 9144000"/>
              <a:gd name="connsiteY27" fmla="*/ 4646795 h 4888705"/>
              <a:gd name="connsiteX28" fmla="*/ 555579 w 9144000"/>
              <a:gd name="connsiteY28" fmla="*/ 4641542 h 4888705"/>
              <a:gd name="connsiteX29" fmla="*/ 555838 w 9144000"/>
              <a:gd name="connsiteY29" fmla="*/ 4641542 h 4888705"/>
              <a:gd name="connsiteX30" fmla="*/ 555838 w 9144000"/>
              <a:gd name="connsiteY30" fmla="*/ 4621794 h 4888705"/>
              <a:gd name="connsiteX31" fmla="*/ 519944 w 9144000"/>
              <a:gd name="connsiteY31" fmla="*/ 4621794 h 4888705"/>
              <a:gd name="connsiteX32" fmla="*/ 516978 w 9144000"/>
              <a:gd name="connsiteY32" fmla="*/ 4621558 h 4888705"/>
              <a:gd name="connsiteX33" fmla="*/ 498795 w 9144000"/>
              <a:gd name="connsiteY33" fmla="*/ 4610237 h 4888705"/>
              <a:gd name="connsiteX34" fmla="*/ 493630 w 9144000"/>
              <a:gd name="connsiteY34" fmla="*/ 4585992 h 4888705"/>
              <a:gd name="connsiteX35" fmla="*/ 498581 w 9144000"/>
              <a:gd name="connsiteY35" fmla="*/ 4562694 h 4888705"/>
              <a:gd name="connsiteX36" fmla="*/ 516750 w 9144000"/>
              <a:gd name="connsiteY36" fmla="*/ 4551354 h 4888705"/>
              <a:gd name="connsiteX37" fmla="*/ 519714 w 9144000"/>
              <a:gd name="connsiteY37" fmla="*/ 4551118 h 4888705"/>
              <a:gd name="connsiteX38" fmla="*/ 555579 w 9144000"/>
              <a:gd name="connsiteY38" fmla="*/ 4551118 h 4888705"/>
              <a:gd name="connsiteX39" fmla="*/ 555579 w 9144000"/>
              <a:gd name="connsiteY39" fmla="*/ 4546017 h 4888705"/>
              <a:gd name="connsiteX40" fmla="*/ 555838 w 9144000"/>
              <a:gd name="connsiteY40" fmla="*/ 4546017 h 4888705"/>
              <a:gd name="connsiteX41" fmla="*/ 555838 w 9144000"/>
              <a:gd name="connsiteY41" fmla="*/ 4526269 h 4888705"/>
              <a:gd name="connsiteX42" fmla="*/ 614943 w 9144000"/>
              <a:gd name="connsiteY42" fmla="*/ 4526248 h 4888705"/>
              <a:gd name="connsiteX43" fmla="*/ 618343 w 9144000"/>
              <a:gd name="connsiteY43" fmla="*/ 4531317 h 4888705"/>
              <a:gd name="connsiteX44" fmla="*/ 614639 w 9144000"/>
              <a:gd name="connsiteY44" fmla="*/ 4531317 h 4888705"/>
              <a:gd name="connsiteX45" fmla="*/ 651713 w 9144000"/>
              <a:gd name="connsiteY45" fmla="*/ 4586733 h 4888705"/>
              <a:gd name="connsiteX46" fmla="*/ 614943 w 9144000"/>
              <a:gd name="connsiteY46" fmla="*/ 4641563 h 4888705"/>
              <a:gd name="connsiteX47" fmla="*/ 618154 w 9144000"/>
              <a:gd name="connsiteY47" fmla="*/ 4641563 h 4888705"/>
              <a:gd name="connsiteX48" fmla="*/ 614639 w 9144000"/>
              <a:gd name="connsiteY48" fmla="*/ 4646816 h 4888705"/>
              <a:gd name="connsiteX49" fmla="*/ 645222 w 9144000"/>
              <a:gd name="connsiteY49" fmla="*/ 4646816 h 4888705"/>
              <a:gd name="connsiteX50" fmla="*/ 668287 w 9144000"/>
              <a:gd name="connsiteY50" fmla="*/ 4611058 h 4888705"/>
              <a:gd name="connsiteX51" fmla="*/ 691332 w 9144000"/>
              <a:gd name="connsiteY51" fmla="*/ 4646816 h 4888705"/>
              <a:gd name="connsiteX52" fmla="*/ 721892 w 9144000"/>
              <a:gd name="connsiteY52" fmla="*/ 4646816 h 4888705"/>
              <a:gd name="connsiteX53" fmla="*/ 718380 w 9144000"/>
              <a:gd name="connsiteY53" fmla="*/ 4641563 h 4888705"/>
              <a:gd name="connsiteX54" fmla="*/ 722279 w 9144000"/>
              <a:gd name="connsiteY54" fmla="*/ 4641563 h 4888705"/>
              <a:gd name="connsiteX55" fmla="*/ 685184 w 9144000"/>
              <a:gd name="connsiteY55" fmla="*/ 4586217 h 4888705"/>
              <a:gd name="connsiteX56" fmla="*/ 721892 w 9144000"/>
              <a:gd name="connsiteY56" fmla="*/ 4531317 h 4888705"/>
              <a:gd name="connsiteX57" fmla="*/ 718882 w 9144000"/>
              <a:gd name="connsiteY57" fmla="*/ 4531317 h 4888705"/>
              <a:gd name="connsiteX58" fmla="*/ 722279 w 9144000"/>
              <a:gd name="connsiteY58" fmla="*/ 4526248 h 4888705"/>
              <a:gd name="connsiteX59" fmla="*/ 691695 w 9144000"/>
              <a:gd name="connsiteY59" fmla="*/ 4526248 h 4888705"/>
              <a:gd name="connsiteX60" fmla="*/ 668633 w 9144000"/>
              <a:gd name="connsiteY60" fmla="*/ 4561970 h 4888705"/>
              <a:gd name="connsiteX61" fmla="*/ 645549 w 9144000"/>
              <a:gd name="connsiteY61" fmla="*/ 4526248 h 4888705"/>
              <a:gd name="connsiteX62" fmla="*/ 574880 w 9144000"/>
              <a:gd name="connsiteY62" fmla="*/ 4526248 h 4888705"/>
              <a:gd name="connsiteX63" fmla="*/ 574880 w 9144000"/>
              <a:gd name="connsiteY63" fmla="*/ 4531317 h 4888705"/>
              <a:gd name="connsiteX64" fmla="*/ 574607 w 9144000"/>
              <a:gd name="connsiteY64" fmla="*/ 4531317 h 4888705"/>
              <a:gd name="connsiteX65" fmla="*/ 574607 w 9144000"/>
              <a:gd name="connsiteY65" fmla="*/ 4646816 h 4888705"/>
              <a:gd name="connsiteX66" fmla="*/ 599907 w 9144000"/>
              <a:gd name="connsiteY66" fmla="*/ 4646816 h 4888705"/>
              <a:gd name="connsiteX67" fmla="*/ 599907 w 9144000"/>
              <a:gd name="connsiteY67" fmla="*/ 4641563 h 4888705"/>
              <a:gd name="connsiteX68" fmla="*/ 600199 w 9144000"/>
              <a:gd name="connsiteY68" fmla="*/ 4641563 h 4888705"/>
              <a:gd name="connsiteX69" fmla="*/ 600199 w 9144000"/>
              <a:gd name="connsiteY69" fmla="*/ 4526248 h 4888705"/>
              <a:gd name="connsiteX70" fmla="*/ 392147 w 9144000"/>
              <a:gd name="connsiteY70" fmla="*/ 4526248 h 4888705"/>
              <a:gd name="connsiteX71" fmla="*/ 359499 w 9144000"/>
              <a:gd name="connsiteY71" fmla="*/ 4533817 h 4888705"/>
              <a:gd name="connsiteX72" fmla="*/ 341767 w 9144000"/>
              <a:gd name="connsiteY72" fmla="*/ 4558690 h 4888705"/>
              <a:gd name="connsiteX73" fmla="*/ 338629 w 9144000"/>
              <a:gd name="connsiteY73" fmla="*/ 4578609 h 4888705"/>
              <a:gd name="connsiteX74" fmla="*/ 338569 w 9144000"/>
              <a:gd name="connsiteY74" fmla="*/ 4583576 h 4888705"/>
              <a:gd name="connsiteX75" fmla="*/ 338539 w 9144000"/>
              <a:gd name="connsiteY75" fmla="*/ 4583762 h 4888705"/>
              <a:gd name="connsiteX76" fmla="*/ 338474 w 9144000"/>
              <a:gd name="connsiteY76" fmla="*/ 4589067 h 4888705"/>
              <a:gd name="connsiteX77" fmla="*/ 338539 w 9144000"/>
              <a:gd name="connsiteY77" fmla="*/ 4594371 h 4888705"/>
              <a:gd name="connsiteX78" fmla="*/ 347108 w 9144000"/>
              <a:gd name="connsiteY78" fmla="*/ 4626801 h 4888705"/>
              <a:gd name="connsiteX79" fmla="*/ 372063 w 9144000"/>
              <a:gd name="connsiteY79" fmla="*/ 4644798 h 4888705"/>
              <a:gd name="connsiteX80" fmla="*/ 391994 w 9144000"/>
              <a:gd name="connsiteY80" fmla="*/ 4646795 h 4888705"/>
              <a:gd name="connsiteX81" fmla="*/ 424466 w 9144000"/>
              <a:gd name="connsiteY81" fmla="*/ 4646795 h 4888705"/>
              <a:gd name="connsiteX82" fmla="*/ 424466 w 9144000"/>
              <a:gd name="connsiteY82" fmla="*/ 4641542 h 4888705"/>
              <a:gd name="connsiteX83" fmla="*/ 424623 w 9144000"/>
              <a:gd name="connsiteY83" fmla="*/ 4641542 h 4888705"/>
              <a:gd name="connsiteX84" fmla="*/ 424623 w 9144000"/>
              <a:gd name="connsiteY84" fmla="*/ 4621472 h 4888705"/>
              <a:gd name="connsiteX85" fmla="*/ 393243 w 9144000"/>
              <a:gd name="connsiteY85" fmla="*/ 4621472 h 4888705"/>
              <a:gd name="connsiteX86" fmla="*/ 373749 w 9144000"/>
              <a:gd name="connsiteY86" fmla="*/ 4614697 h 4888705"/>
              <a:gd name="connsiteX87" fmla="*/ 367993 w 9144000"/>
              <a:gd name="connsiteY87" fmla="*/ 4599654 h 4888705"/>
              <a:gd name="connsiteX88" fmla="*/ 414952 w 9144000"/>
              <a:gd name="connsiteY88" fmla="*/ 4599654 h 4888705"/>
              <a:gd name="connsiteX89" fmla="*/ 414952 w 9144000"/>
              <a:gd name="connsiteY89" fmla="*/ 4594477 h 4888705"/>
              <a:gd name="connsiteX90" fmla="*/ 415101 w 9144000"/>
              <a:gd name="connsiteY90" fmla="*/ 4594477 h 4888705"/>
              <a:gd name="connsiteX91" fmla="*/ 415101 w 9144000"/>
              <a:gd name="connsiteY91" fmla="*/ 4573270 h 4888705"/>
              <a:gd name="connsiteX92" fmla="*/ 367885 w 9144000"/>
              <a:gd name="connsiteY92" fmla="*/ 4573270 h 4888705"/>
              <a:gd name="connsiteX93" fmla="*/ 373653 w 9144000"/>
              <a:gd name="connsiteY93" fmla="*/ 4558162 h 4888705"/>
              <a:gd name="connsiteX94" fmla="*/ 393132 w 9144000"/>
              <a:gd name="connsiteY94" fmla="*/ 4551376 h 4888705"/>
              <a:gd name="connsiteX95" fmla="*/ 424487 w 9144000"/>
              <a:gd name="connsiteY95" fmla="*/ 4551376 h 4888705"/>
              <a:gd name="connsiteX96" fmla="*/ 424487 w 9144000"/>
              <a:gd name="connsiteY96" fmla="*/ 4546275 h 4888705"/>
              <a:gd name="connsiteX97" fmla="*/ 424644 w 9144000"/>
              <a:gd name="connsiteY97" fmla="*/ 4546275 h 4888705"/>
              <a:gd name="connsiteX98" fmla="*/ 424644 w 9144000"/>
              <a:gd name="connsiteY98" fmla="*/ 4526248 h 4888705"/>
              <a:gd name="connsiteX99" fmla="*/ 221879 w 9144000"/>
              <a:gd name="connsiteY99" fmla="*/ 4526205 h 4888705"/>
              <a:gd name="connsiteX100" fmla="*/ 221879 w 9144000"/>
              <a:gd name="connsiteY100" fmla="*/ 4641542 h 4888705"/>
              <a:gd name="connsiteX101" fmla="*/ 221879 w 9144000"/>
              <a:gd name="connsiteY101" fmla="*/ 4641542 h 4888705"/>
              <a:gd name="connsiteX102" fmla="*/ 221879 w 9144000"/>
              <a:gd name="connsiteY102" fmla="*/ 4646795 h 4888705"/>
              <a:gd name="connsiteX103" fmla="*/ 266421 w 9144000"/>
              <a:gd name="connsiteY103" fmla="*/ 4646795 h 4888705"/>
              <a:gd name="connsiteX104" fmla="*/ 276429 w 9144000"/>
              <a:gd name="connsiteY104" fmla="*/ 4646709 h 4888705"/>
              <a:gd name="connsiteX105" fmla="*/ 283903 w 9144000"/>
              <a:gd name="connsiteY105" fmla="*/ 4646280 h 4888705"/>
              <a:gd name="connsiteX106" fmla="*/ 289680 w 9144000"/>
              <a:gd name="connsiteY106" fmla="*/ 4645506 h 4888705"/>
              <a:gd name="connsiteX107" fmla="*/ 294684 w 9144000"/>
              <a:gd name="connsiteY107" fmla="*/ 4644218 h 4888705"/>
              <a:gd name="connsiteX108" fmla="*/ 309932 w 9144000"/>
              <a:gd name="connsiteY108" fmla="*/ 4635455 h 4888705"/>
              <a:gd name="connsiteX109" fmla="*/ 319146 w 9144000"/>
              <a:gd name="connsiteY109" fmla="*/ 4619950 h 4888705"/>
              <a:gd name="connsiteX110" fmla="*/ 322711 w 9144000"/>
              <a:gd name="connsiteY110" fmla="*/ 4605238 h 4888705"/>
              <a:gd name="connsiteX111" fmla="*/ 323999 w 9144000"/>
              <a:gd name="connsiteY111" fmla="*/ 4589281 h 4888705"/>
              <a:gd name="connsiteX112" fmla="*/ 323853 w 9144000"/>
              <a:gd name="connsiteY112" fmla="*/ 4586906 h 4888705"/>
              <a:gd name="connsiteX113" fmla="*/ 324078 w 9144000"/>
              <a:gd name="connsiteY113" fmla="*/ 4584120 h 4888705"/>
              <a:gd name="connsiteX114" fmla="*/ 323305 w 9144000"/>
              <a:gd name="connsiteY114" fmla="*/ 4571598 h 4888705"/>
              <a:gd name="connsiteX115" fmla="*/ 320983 w 9144000"/>
              <a:gd name="connsiteY115" fmla="*/ 4559912 h 4888705"/>
              <a:gd name="connsiteX116" fmla="*/ 317351 w 9144000"/>
              <a:gd name="connsiteY116" fmla="*/ 4549791 h 4888705"/>
              <a:gd name="connsiteX117" fmla="*/ 312687 w 9144000"/>
              <a:gd name="connsiteY117" fmla="*/ 4542093 h 4888705"/>
              <a:gd name="connsiteX118" fmla="*/ 295084 w 9144000"/>
              <a:gd name="connsiteY118" fmla="*/ 4529914 h 4888705"/>
              <a:gd name="connsiteX119" fmla="*/ 266434 w 9144000"/>
              <a:gd name="connsiteY119" fmla="*/ 4526205 h 4888705"/>
              <a:gd name="connsiteX120" fmla="*/ 582231 w 9144000"/>
              <a:gd name="connsiteY120" fmla="*/ 4262745 h 4888705"/>
              <a:gd name="connsiteX121" fmla="*/ 472745 w 9144000"/>
              <a:gd name="connsiteY121" fmla="*/ 4297846 h 4888705"/>
              <a:gd name="connsiteX122" fmla="*/ 472745 w 9144000"/>
              <a:gd name="connsiteY122" fmla="*/ 4298253 h 4888705"/>
              <a:gd name="connsiteX123" fmla="*/ 477628 w 9144000"/>
              <a:gd name="connsiteY123" fmla="*/ 4300220 h 4888705"/>
              <a:gd name="connsiteX124" fmla="*/ 472551 w 9144000"/>
              <a:gd name="connsiteY124" fmla="*/ 4302551 h 4888705"/>
              <a:gd name="connsiteX125" fmla="*/ 472551 w 9144000"/>
              <a:gd name="connsiteY125" fmla="*/ 4302959 h 4888705"/>
              <a:gd name="connsiteX126" fmla="*/ 498339 w 9144000"/>
              <a:gd name="connsiteY126" fmla="*/ 4313373 h 4888705"/>
              <a:gd name="connsiteX127" fmla="*/ 508455 w 9144000"/>
              <a:gd name="connsiteY127" fmla="*/ 4337198 h 4888705"/>
              <a:gd name="connsiteX128" fmla="*/ 505823 w 9144000"/>
              <a:gd name="connsiteY128" fmla="*/ 4348707 h 4888705"/>
              <a:gd name="connsiteX129" fmla="*/ 454068 w 9144000"/>
              <a:gd name="connsiteY129" fmla="*/ 4414620 h 4888705"/>
              <a:gd name="connsiteX130" fmla="*/ 419116 w 9144000"/>
              <a:gd name="connsiteY130" fmla="*/ 4470382 h 4888705"/>
              <a:gd name="connsiteX131" fmla="*/ 419942 w 9144000"/>
              <a:gd name="connsiteY131" fmla="*/ 4471069 h 4888705"/>
              <a:gd name="connsiteX132" fmla="*/ 418964 w 9144000"/>
              <a:gd name="connsiteY132" fmla="*/ 4475362 h 4888705"/>
              <a:gd name="connsiteX133" fmla="*/ 430952 w 9144000"/>
              <a:gd name="connsiteY133" fmla="*/ 4485357 h 4888705"/>
              <a:gd name="connsiteX134" fmla="*/ 588588 w 9144000"/>
              <a:gd name="connsiteY134" fmla="*/ 4398700 h 4888705"/>
              <a:gd name="connsiteX135" fmla="*/ 622414 w 9144000"/>
              <a:gd name="connsiteY135" fmla="*/ 4307254 h 4888705"/>
              <a:gd name="connsiteX136" fmla="*/ 622090 w 9144000"/>
              <a:gd name="connsiteY136" fmla="*/ 4306183 h 4888705"/>
              <a:gd name="connsiteX137" fmla="*/ 622724 w 9144000"/>
              <a:gd name="connsiteY137" fmla="*/ 4302542 h 4888705"/>
              <a:gd name="connsiteX138" fmla="*/ 582231 w 9144000"/>
              <a:gd name="connsiteY138" fmla="*/ 4262745 h 4888705"/>
              <a:gd name="connsiteX139" fmla="*/ 477012 w 9144000"/>
              <a:gd name="connsiteY139" fmla="*/ 4185642 h 4888705"/>
              <a:gd name="connsiteX140" fmla="*/ 356598 w 9144000"/>
              <a:gd name="connsiteY140" fmla="*/ 4273659 h 4888705"/>
              <a:gd name="connsiteX141" fmla="*/ 322746 w 9144000"/>
              <a:gd name="connsiteY141" fmla="*/ 4364960 h 4888705"/>
              <a:gd name="connsiteX142" fmla="*/ 323227 w 9144000"/>
              <a:gd name="connsiteY142" fmla="*/ 4366544 h 4888705"/>
              <a:gd name="connsiteX143" fmla="*/ 322667 w 9144000"/>
              <a:gd name="connsiteY143" fmla="*/ 4369771 h 4888705"/>
              <a:gd name="connsiteX144" fmla="*/ 363129 w 9144000"/>
              <a:gd name="connsiteY144" fmla="*/ 4409631 h 4888705"/>
              <a:gd name="connsiteX145" fmla="*/ 472551 w 9144000"/>
              <a:gd name="connsiteY145" fmla="*/ 4374474 h 4888705"/>
              <a:gd name="connsiteX146" fmla="*/ 472551 w 9144000"/>
              <a:gd name="connsiteY146" fmla="*/ 4374088 h 4888705"/>
              <a:gd name="connsiteX147" fmla="*/ 467513 w 9144000"/>
              <a:gd name="connsiteY147" fmla="*/ 4372052 h 4888705"/>
              <a:gd name="connsiteX148" fmla="*/ 472746 w 9144000"/>
              <a:gd name="connsiteY148" fmla="*/ 4369656 h 4888705"/>
              <a:gd name="connsiteX149" fmla="*/ 472746 w 9144000"/>
              <a:gd name="connsiteY149" fmla="*/ 4369269 h 4888705"/>
              <a:gd name="connsiteX150" fmla="*/ 446938 w 9144000"/>
              <a:gd name="connsiteY150" fmla="*/ 4358865 h 4888705"/>
              <a:gd name="connsiteX151" fmla="*/ 436850 w 9144000"/>
              <a:gd name="connsiteY151" fmla="*/ 4335168 h 4888705"/>
              <a:gd name="connsiteX152" fmla="*/ 439499 w 9144000"/>
              <a:gd name="connsiteY152" fmla="*/ 4323554 h 4888705"/>
              <a:gd name="connsiteX153" fmla="*/ 491214 w 9144000"/>
              <a:gd name="connsiteY153" fmla="*/ 4257536 h 4888705"/>
              <a:gd name="connsiteX154" fmla="*/ 526139 w 9144000"/>
              <a:gd name="connsiteY154" fmla="*/ 4201685 h 4888705"/>
              <a:gd name="connsiteX155" fmla="*/ 525466 w 9144000"/>
              <a:gd name="connsiteY155" fmla="*/ 4201124 h 4888705"/>
              <a:gd name="connsiteX156" fmla="*/ 526375 w 9144000"/>
              <a:gd name="connsiteY156" fmla="*/ 4197141 h 4888705"/>
              <a:gd name="connsiteX157" fmla="*/ 514378 w 9144000"/>
              <a:gd name="connsiteY157" fmla="*/ 4187162 h 4888705"/>
              <a:gd name="connsiteX158" fmla="*/ 477012 w 9144000"/>
              <a:gd name="connsiteY158" fmla="*/ 4185642 h 4888705"/>
              <a:gd name="connsiteX159" fmla="*/ 0 w 9144000"/>
              <a:gd name="connsiteY159" fmla="*/ 0 h 4888705"/>
              <a:gd name="connsiteX160" fmla="*/ 9144000 w 9144000"/>
              <a:gd name="connsiteY160" fmla="*/ 0 h 4888705"/>
              <a:gd name="connsiteX161" fmla="*/ 9144000 w 9144000"/>
              <a:gd name="connsiteY161" fmla="*/ 4763729 h 4888705"/>
              <a:gd name="connsiteX162" fmla="*/ 719138 w 9144000"/>
              <a:gd name="connsiteY162" fmla="*/ 4763729 h 4888705"/>
              <a:gd name="connsiteX163" fmla="*/ 719138 w 9144000"/>
              <a:gd name="connsiteY163" fmla="*/ 4888705 h 4888705"/>
              <a:gd name="connsiteX164" fmla="*/ 223838 w 9144000"/>
              <a:gd name="connsiteY164" fmla="*/ 4888705 h 4888705"/>
              <a:gd name="connsiteX165" fmla="*/ 223838 w 9144000"/>
              <a:gd name="connsiteY165" fmla="*/ 4763729 h 4888705"/>
              <a:gd name="connsiteX166" fmla="*/ 0 w 9144000"/>
              <a:gd name="connsiteY16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9144000" h="4888705">
                <a:moveTo>
                  <a:pt x="246381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lnTo>
                  <a:pt x="296773" y="4586955"/>
                </a:lnTo>
                <a:lnTo>
                  <a:pt x="295020" y="4600909"/>
                </a:lnTo>
                <a:cubicBezTo>
                  <a:pt x="293558" y="4606227"/>
                  <a:pt x="291646" y="4610365"/>
                  <a:pt x="289238" y="4613367"/>
                </a:cubicBezTo>
                <a:cubicBezTo>
                  <a:pt x="287175" y="4615897"/>
                  <a:pt x="284209" y="4617827"/>
                  <a:pt x="280362" y="4619092"/>
                </a:cubicBezTo>
                <a:cubicBezTo>
                  <a:pt x="276514" y="4620357"/>
                  <a:pt x="271893" y="4621000"/>
                  <a:pt x="266477" y="4621000"/>
                </a:cubicBezTo>
                <a:lnTo>
                  <a:pt x="246381" y="4621000"/>
                </a:lnTo>
                <a:close/>
                <a:moveTo>
                  <a:pt x="520288" y="4526269"/>
                </a:moveTo>
                <a:cubicBezTo>
                  <a:pt x="513776" y="4526269"/>
                  <a:pt x="507500" y="4526848"/>
                  <a:pt x="501460" y="4528027"/>
                </a:cubicBezTo>
                <a:cubicBezTo>
                  <a:pt x="495421" y="4529207"/>
                  <a:pt x="489747" y="4531930"/>
                  <a:pt x="484395" y="4536218"/>
                </a:cubicBezTo>
                <a:cubicBezTo>
                  <a:pt x="478011" y="4541472"/>
                  <a:pt x="473519" y="4547861"/>
                  <a:pt x="470940" y="4555409"/>
                </a:cubicBezTo>
                <a:cubicBezTo>
                  <a:pt x="468963" y="4561220"/>
                  <a:pt x="467716" y="4567138"/>
                  <a:pt x="467114" y="4573142"/>
                </a:cubicBezTo>
                <a:lnTo>
                  <a:pt x="468032" y="4573142"/>
                </a:lnTo>
                <a:lnTo>
                  <a:pt x="466925" y="4578285"/>
                </a:lnTo>
                <a:lnTo>
                  <a:pt x="480841" y="4578285"/>
                </a:lnTo>
                <a:lnTo>
                  <a:pt x="480841" y="4594669"/>
                </a:lnTo>
                <a:lnTo>
                  <a:pt x="467114" y="4594669"/>
                </a:lnTo>
                <a:lnTo>
                  <a:pt x="468232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41542"/>
                </a:lnTo>
                <a:lnTo>
                  <a:pt x="555838" y="4641542"/>
                </a:lnTo>
                <a:lnTo>
                  <a:pt x="555838" y="4621794"/>
                </a:lnTo>
                <a:lnTo>
                  <a:pt x="519944" y="4621794"/>
                </a:lnTo>
                <a:cubicBezTo>
                  <a:pt x="518956" y="4621794"/>
                  <a:pt x="517967" y="4621601"/>
                  <a:pt x="516978" y="4621558"/>
                </a:cubicBezTo>
                <a:cubicBezTo>
                  <a:pt x="507822" y="4620593"/>
                  <a:pt x="501761" y="4616841"/>
                  <a:pt x="498795" y="4610237"/>
                </a:cubicBezTo>
                <a:lnTo>
                  <a:pt x="493630" y="4585992"/>
                </a:lnTo>
                <a:lnTo>
                  <a:pt x="498581" y="4562694"/>
                </a:ln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46017"/>
                </a:lnTo>
                <a:lnTo>
                  <a:pt x="555838" y="4546017"/>
                </a:lnTo>
                <a:lnTo>
                  <a:pt x="555838" y="4526269"/>
                </a:lnTo>
                <a:close/>
                <a:moveTo>
                  <a:pt x="614943" y="4526248"/>
                </a:moveTo>
                <a:lnTo>
                  <a:pt x="618343" y="4531317"/>
                </a:lnTo>
                <a:lnTo>
                  <a:pt x="614639" y="4531317"/>
                </a:lnTo>
                <a:lnTo>
                  <a:pt x="651713" y="4586733"/>
                </a:lnTo>
                <a:lnTo>
                  <a:pt x="614943" y="4641563"/>
                </a:lnTo>
                <a:lnTo>
                  <a:pt x="618154" y="4641563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718380" y="4641563"/>
                </a:lnTo>
                <a:lnTo>
                  <a:pt x="722279" y="4641563"/>
                </a:lnTo>
                <a:lnTo>
                  <a:pt x="685184" y="4586217"/>
                </a:lnTo>
                <a:lnTo>
                  <a:pt x="721892" y="4531317"/>
                </a:lnTo>
                <a:lnTo>
                  <a:pt x="718882" y="4531317"/>
                </a:lnTo>
                <a:lnTo>
                  <a:pt x="722279" y="4526248"/>
                </a:lnTo>
                <a:lnTo>
                  <a:pt x="691695" y="4526248"/>
                </a:lnTo>
                <a:lnTo>
                  <a:pt x="668633" y="4561970"/>
                </a:lnTo>
                <a:lnTo>
                  <a:pt x="645549" y="4526248"/>
                </a:lnTo>
                <a:close/>
                <a:moveTo>
                  <a:pt x="574880" y="4526248"/>
                </a:moveTo>
                <a:lnTo>
                  <a:pt x="574880" y="4531317"/>
                </a:lnTo>
                <a:lnTo>
                  <a:pt x="574607" y="4531317"/>
                </a:lnTo>
                <a:lnTo>
                  <a:pt x="574607" y="4646816"/>
                </a:lnTo>
                <a:lnTo>
                  <a:pt x="599907" y="4646816"/>
                </a:lnTo>
                <a:lnTo>
                  <a:pt x="599907" y="4641563"/>
                </a:lnTo>
                <a:lnTo>
                  <a:pt x="600199" y="4641563"/>
                </a:lnTo>
                <a:lnTo>
                  <a:pt x="600199" y="4526248"/>
                </a:lnTo>
                <a:close/>
                <a:moveTo>
                  <a:pt x="392147" y="4526248"/>
                </a:moveTo>
                <a:cubicBezTo>
                  <a:pt x="380906" y="4526248"/>
                  <a:pt x="369085" y="4527427"/>
                  <a:pt x="359499" y="4533817"/>
                </a:cubicBezTo>
                <a:cubicBezTo>
                  <a:pt x="350601" y="4539778"/>
                  <a:pt x="344755" y="4548483"/>
                  <a:pt x="341767" y="4558690"/>
                </a:cubicBezTo>
                <a:cubicBezTo>
                  <a:pt x="339854" y="4565144"/>
                  <a:pt x="338801" y="4571855"/>
                  <a:pt x="338629" y="4578609"/>
                </a:cubicBezTo>
                <a:lnTo>
                  <a:pt x="338569" y="4583576"/>
                </a:lnTo>
                <a:lnTo>
                  <a:pt x="338539" y="4583762"/>
                </a:ln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41542"/>
                </a:lnTo>
                <a:lnTo>
                  <a:pt x="424623" y="4641542"/>
                </a:lnTo>
                <a:lnTo>
                  <a:pt x="424623" y="4621472"/>
                </a:lnTo>
                <a:lnTo>
                  <a:pt x="393243" y="4621472"/>
                </a:lnTo>
                <a:cubicBezTo>
                  <a:pt x="386258" y="4621386"/>
                  <a:pt x="378864" y="4619821"/>
                  <a:pt x="373749" y="4614697"/>
                </a:cubicBezTo>
                <a:lnTo>
                  <a:pt x="367993" y="4599654"/>
                </a:lnTo>
                <a:lnTo>
                  <a:pt x="414952" y="4599654"/>
                </a:lnTo>
                <a:lnTo>
                  <a:pt x="414952" y="4594477"/>
                </a:lnTo>
                <a:lnTo>
                  <a:pt x="415101" y="4594477"/>
                </a:lnTo>
                <a:lnTo>
                  <a:pt x="415101" y="4573270"/>
                </a:lnTo>
                <a:lnTo>
                  <a:pt x="367885" y="4573270"/>
                </a:lnTo>
                <a:lnTo>
                  <a:pt x="373653" y="4558162"/>
                </a:ln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46275"/>
                </a:lnTo>
                <a:lnTo>
                  <a:pt x="424644" y="4546275"/>
                </a:lnTo>
                <a:lnTo>
                  <a:pt x="424644" y="4526248"/>
                </a:lnTo>
                <a:close/>
                <a:moveTo>
                  <a:pt x="221879" y="4526205"/>
                </a:moveTo>
                <a:lnTo>
                  <a:pt x="221879" y="4641542"/>
                </a:lnTo>
                <a:lnTo>
                  <a:pt x="221879" y="4641542"/>
                </a:ln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lnTo>
                  <a:pt x="323853" y="4586906"/>
                </a:lnTo>
                <a:lnTo>
                  <a:pt x="324078" y="4584120"/>
                </a:lnTo>
                <a:cubicBezTo>
                  <a:pt x="324078" y="4579853"/>
                  <a:pt x="323842" y="4575672"/>
                  <a:pt x="323305" y="4571598"/>
                </a:cubicBezTo>
                <a:cubicBezTo>
                  <a:pt x="322789" y="4567502"/>
                  <a:pt x="322015" y="4563600"/>
                  <a:pt x="320983" y="4559912"/>
                </a:cubicBezTo>
                <a:cubicBezTo>
                  <a:pt x="319952" y="4556202"/>
                  <a:pt x="318748" y="4552836"/>
                  <a:pt x="317351" y="4549791"/>
                </a:cubicBezTo>
                <a:cubicBezTo>
                  <a:pt x="315976" y="4546746"/>
                  <a:pt x="314428" y="4544173"/>
                  <a:pt x="312687" y="4542093"/>
                </a:cubicBezTo>
                <a:cubicBezTo>
                  <a:pt x="308216" y="4536454"/>
                  <a:pt x="302327" y="4532380"/>
                  <a:pt x="295084" y="4529914"/>
                </a:cubicBezTo>
                <a:cubicBezTo>
                  <a:pt x="287841" y="4527427"/>
                  <a:pt x="278277" y="4526205"/>
                  <a:pt x="266434" y="4526205"/>
                </a:cubicBezTo>
                <a:close/>
                <a:moveTo>
                  <a:pt x="582231" y="4262745"/>
                </a:moveTo>
                <a:cubicBezTo>
                  <a:pt x="545736" y="4262745"/>
                  <a:pt x="472745" y="4297846"/>
                  <a:pt x="472745" y="4297846"/>
                </a:cubicBezTo>
                <a:lnTo>
                  <a:pt x="472745" y="4298253"/>
                </a:lnTo>
                <a:lnTo>
                  <a:pt x="477628" y="4300220"/>
                </a:lnTo>
                <a:lnTo>
                  <a:pt x="472551" y="4302551"/>
                </a:lnTo>
                <a:lnTo>
                  <a:pt x="472551" y="4302959"/>
                </a:lnTo>
                <a:cubicBezTo>
                  <a:pt x="482624" y="4302959"/>
                  <a:pt x="491740" y="4306938"/>
                  <a:pt x="498339" y="4313373"/>
                </a:cubicBezTo>
                <a:lnTo>
                  <a:pt x="508455" y="4337198"/>
                </a:lnTo>
                <a:lnTo>
                  <a:pt x="505823" y="4348707"/>
                </a:lnTo>
                <a:cubicBezTo>
                  <a:pt x="498516" y="4365410"/>
                  <a:pt x="479817" y="4383979"/>
                  <a:pt x="454068" y="4414620"/>
                </a:cubicBezTo>
                <a:cubicBezTo>
                  <a:pt x="435708" y="4436491"/>
                  <a:pt x="415788" y="4457457"/>
                  <a:pt x="419116" y="4470382"/>
                </a:cubicBezTo>
                <a:lnTo>
                  <a:pt x="419942" y="4471069"/>
                </a:lnTo>
                <a:lnTo>
                  <a:pt x="418964" y="4475362"/>
                </a:lnTo>
                <a:cubicBezTo>
                  <a:pt x="420073" y="4479677"/>
                  <a:pt x="423763" y="4483097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lnTo>
                  <a:pt x="622090" y="4306183"/>
                </a:lnTo>
                <a:lnTo>
                  <a:pt x="622724" y="4302542"/>
                </a:lnTo>
                <a:cubicBezTo>
                  <a:pt x="622724" y="4286696"/>
                  <a:pt x="615309" y="4262745"/>
                  <a:pt x="582231" y="4262745"/>
                </a:cubicBezTo>
                <a:close/>
                <a:moveTo>
                  <a:pt x="477012" y="4185642"/>
                </a:moveTo>
                <a:cubicBezTo>
                  <a:pt x="436850" y="4192861"/>
                  <a:pt x="390401" y="4225270"/>
                  <a:pt x="356598" y="4273659"/>
                </a:cubicBezTo>
                <a:cubicBezTo>
                  <a:pt x="329989" y="4311740"/>
                  <a:pt x="322746" y="4342017"/>
                  <a:pt x="322746" y="4364960"/>
                </a:cubicBezTo>
                <a:lnTo>
                  <a:pt x="323227" y="4366544"/>
                </a:lnTo>
                <a:lnTo>
                  <a:pt x="322667" y="4369771"/>
                </a:ln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lnTo>
                  <a:pt x="467513" y="4372052"/>
                </a:lnTo>
                <a:lnTo>
                  <a:pt x="472746" y="4369656"/>
                </a:lnTo>
                <a:lnTo>
                  <a:pt x="472746" y="4369269"/>
                </a:lnTo>
                <a:cubicBezTo>
                  <a:pt x="462666" y="4369269"/>
                  <a:pt x="453542" y="4365292"/>
                  <a:pt x="446938" y="4358865"/>
                </a:cubicBezTo>
                <a:lnTo>
                  <a:pt x="436850" y="4335168"/>
                </a:lnTo>
                <a:lnTo>
                  <a:pt x="439499" y="4323554"/>
                </a:lnTo>
                <a:cubicBezTo>
                  <a:pt x="446822" y="4306802"/>
                  <a:pt x="465485" y="4288225"/>
                  <a:pt x="491214" y="4257536"/>
                </a:cubicBezTo>
                <a:cubicBezTo>
                  <a:pt x="509560" y="4235630"/>
                  <a:pt x="529465" y="4214630"/>
                  <a:pt x="526139" y="4201685"/>
                </a:cubicBezTo>
                <a:lnTo>
                  <a:pt x="525466" y="4201124"/>
                </a:lnTo>
                <a:lnTo>
                  <a:pt x="526375" y="4197141"/>
                </a:lnTo>
                <a:cubicBezTo>
                  <a:pt x="525266" y="4192833"/>
                  <a:pt x="521573" y="4189418"/>
                  <a:pt x="514378" y="4187162"/>
                </a:cubicBezTo>
                <a:cubicBezTo>
                  <a:pt x="503089" y="4183629"/>
                  <a:pt x="490400" y="4183236"/>
                  <a:pt x="477012" y="4185642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95028" y="1129677"/>
            <a:ext cx="10210800" cy="713316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/>
            </a:lvl1pPr>
          </a:lstStyle>
          <a:p>
            <a:pPr lvl="0"/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028" y="1994570"/>
            <a:ext cx="10210800" cy="3282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9E2BE9E-1D8C-446D-85A8-08FC033CCC1B}"/>
              </a:ext>
            </a:extLst>
          </p:cNvPr>
          <p:cNvSpPr>
            <a:spLocks/>
          </p:cNvSpPr>
          <p:nvPr userDrawn="1"/>
        </p:nvSpPr>
        <p:spPr>
          <a:xfrm>
            <a:off x="0" y="6345637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B724FE3-C22A-4A3B-8D2D-4CDBB8CDA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09087"/>
            <a:ext cx="959076" cy="1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2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Stadt, Gebäude enthält.&#10;&#10;Automatisch generierte Beschreibung">
            <a:extLst>
              <a:ext uri="{FF2B5EF4-FFF2-40B4-BE49-F238E27FC236}">
                <a16:creationId xmlns:a16="http://schemas.microsoft.com/office/drawing/2014/main" id="{6B75EE0D-0B15-4CF1-B8B0-8CD1BAAC705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406FA80-A150-4B25-BB61-1FA355B0ED24}"/>
              </a:ext>
            </a:extLst>
          </p:cNvPr>
          <p:cNvSpPr/>
          <p:nvPr userDrawn="1"/>
        </p:nvSpPr>
        <p:spPr>
          <a:xfrm>
            <a:off x="0" y="-6002"/>
            <a:ext cx="6096000" cy="687000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E4A00F4-AE91-42DC-98C7-EB4818822AB8}"/>
              </a:ext>
            </a:extLst>
          </p:cNvPr>
          <p:cNvSpPr>
            <a:spLocks/>
          </p:cNvSpPr>
          <p:nvPr userDrawn="1"/>
        </p:nvSpPr>
        <p:spPr>
          <a:xfrm>
            <a:off x="0" y="6351639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407458" y="1265836"/>
            <a:ext cx="3570956" cy="1161424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8CDBBD-3B6E-4D23-8311-2FA038E7EB91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D3BEDB4-E85C-48F0-817B-877AE5E93B2C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7A44FC4-520B-4A69-BE39-4099DFB1B06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8AA40C-CE9F-47CA-AD4F-AE79F31CD2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789" y="2734933"/>
            <a:ext cx="5219679" cy="3282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4DEAAA9-1BC4-45F0-AD80-1CC510D853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789" y="720740"/>
            <a:ext cx="1570361" cy="1570361"/>
          </a:xfrm>
        </p:spPr>
        <p:txBody>
          <a:bodyPr>
            <a:normAutofit/>
          </a:bodyPr>
          <a:lstStyle>
            <a:lvl1pPr algn="ctr">
              <a:buNone/>
              <a:defRPr sz="1333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CC60CCC8-D10A-42A9-A182-6992376F29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89" y="3386045"/>
            <a:ext cx="5219679" cy="28725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67" b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560683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BD25AD9F-9E88-4514-BB9A-7D6C15666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5A532DEF-6CCE-482A-9031-AF5409000EAF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7882281A-9790-4284-8FD9-DFBA5B6E4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6598C315-E626-49FB-8A4D-5A6700B0D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Text, Himmel, Stadt, Gebäude enthält.&#10;&#10;Automatisch generierte Beschreibung">
            <a:extLst>
              <a:ext uri="{FF2B5EF4-FFF2-40B4-BE49-F238E27FC236}">
                <a16:creationId xmlns:a16="http://schemas.microsoft.com/office/drawing/2014/main" id="{1DF8106F-D787-45AB-8E45-2EEB11BDE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59817AB-157A-45EA-B1D8-70FBBFBD8B3B}"/>
              </a:ext>
            </a:extLst>
          </p:cNvPr>
          <p:cNvSpPr>
            <a:spLocks/>
          </p:cNvSpPr>
          <p:nvPr userDrawn="1"/>
        </p:nvSpPr>
        <p:spPr>
          <a:xfrm>
            <a:off x="0" y="6351639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95028" y="1281254"/>
            <a:ext cx="10210800" cy="713316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028" y="2146147"/>
            <a:ext cx="10210800" cy="3282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Name | Position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A84771-DCB6-4898-BF7A-8A75438FA9C8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9BD898B0-2A83-47B1-98F7-7BF217219462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06EAE74-D0C7-4F05-AF90-6F8D2346E81D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424514428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01DEECE1-4BDD-47BB-9699-D7FA2CCDE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D9AFA636-B593-41EF-AD2C-DF37664704AA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17" name="Fußzeilenplatzhalter 5">
            <a:extLst>
              <a:ext uri="{FF2B5EF4-FFF2-40B4-BE49-F238E27FC236}">
                <a16:creationId xmlns:a16="http://schemas.microsoft.com/office/drawing/2014/main" id="{C64B064A-D76A-488F-8FED-DB52A41C2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18" name="Foliennummernplatzhalter 6">
            <a:extLst>
              <a:ext uri="{FF2B5EF4-FFF2-40B4-BE49-F238E27FC236}">
                <a16:creationId xmlns:a16="http://schemas.microsoft.com/office/drawing/2014/main" id="{9402268C-7528-479C-A602-8327FBB1A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Himmel, draußen, Stadt, Gebäude enthält.&#10;&#10;Automatisch generierte Beschreibung">
            <a:extLst>
              <a:ext uri="{FF2B5EF4-FFF2-40B4-BE49-F238E27FC236}">
                <a16:creationId xmlns:a16="http://schemas.microsoft.com/office/drawing/2014/main" id="{6B75EE0D-0B15-4CF1-B8B0-8CD1BAAC705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E4A00F4-AE91-42DC-98C7-EB4818822AB8}"/>
              </a:ext>
            </a:extLst>
          </p:cNvPr>
          <p:cNvSpPr>
            <a:spLocks/>
          </p:cNvSpPr>
          <p:nvPr userDrawn="1"/>
        </p:nvSpPr>
        <p:spPr>
          <a:xfrm>
            <a:off x="0" y="6351639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8CDBBD-3B6E-4D23-8311-2FA038E7EB91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D3BEDB4-E85C-48F0-817B-877AE5E93B2C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7A44FC4-520B-4A69-BE39-4099DFB1B06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0" name="Titel 14">
            <a:extLst>
              <a:ext uri="{FF2B5EF4-FFF2-40B4-BE49-F238E27FC236}">
                <a16:creationId xmlns:a16="http://schemas.microsoft.com/office/drawing/2014/main" id="{902BF31E-888C-4F31-901E-4F9B17EC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28" y="1281254"/>
            <a:ext cx="10210800" cy="713316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B828BBEC-9740-4C6B-B3C7-1066BFA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028" y="2146147"/>
            <a:ext cx="10210800" cy="3282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Name | Position</a:t>
            </a:r>
          </a:p>
        </p:txBody>
      </p:sp>
    </p:spTree>
    <p:extLst>
      <p:ext uri="{BB962C8B-B14F-4D97-AF65-F5344CB8AC3E}">
        <p14:creationId xmlns:p14="http://schemas.microsoft.com/office/powerpoint/2010/main" val="196095798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6DFC9EB9-61E8-453D-82FE-65E2B621C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F58724AC-9233-4AF3-A1B0-1B63E6DEC1F4}" type="datetime1">
              <a:rPr lang="de-DE" smtClean="0"/>
              <a:t>10.10.2023</a:t>
            </a:fld>
            <a:endParaRPr lang="de-DE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F744CCF6-1232-448B-89B9-0D7F952B7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21" name="Foliennummernplatzhalter 6">
            <a:extLst>
              <a:ext uri="{FF2B5EF4-FFF2-40B4-BE49-F238E27FC236}">
                <a16:creationId xmlns:a16="http://schemas.microsoft.com/office/drawing/2014/main" id="{3CD954D5-C6B5-4ADA-A288-7C2D23B39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10BF5BF-B3E3-41DB-A87D-B2D045E25E6D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6070F9D-D27C-4DA1-9BE1-FC1F214DDAD4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7D154D46-A649-4903-B2A6-332DB78C1D2F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34AFCBD-4DE2-41E9-9AF0-2DDAF407BE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81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6773 w 9144000"/>
              <a:gd name="connsiteY5" fmla="*/ 4586955 h 4888705"/>
              <a:gd name="connsiteX6" fmla="*/ 295020 w 9144000"/>
              <a:gd name="connsiteY6" fmla="*/ 4600909 h 4888705"/>
              <a:gd name="connsiteX7" fmla="*/ 289238 w 9144000"/>
              <a:gd name="connsiteY7" fmla="*/ 4613367 h 4888705"/>
              <a:gd name="connsiteX8" fmla="*/ 280362 w 9144000"/>
              <a:gd name="connsiteY8" fmla="*/ 4619092 h 4888705"/>
              <a:gd name="connsiteX9" fmla="*/ 266477 w 9144000"/>
              <a:gd name="connsiteY9" fmla="*/ 4621000 h 4888705"/>
              <a:gd name="connsiteX10" fmla="*/ 246381 w 9144000"/>
              <a:gd name="connsiteY10" fmla="*/ 4621000 h 4888705"/>
              <a:gd name="connsiteX11" fmla="*/ 520288 w 9144000"/>
              <a:gd name="connsiteY11" fmla="*/ 4526269 h 4888705"/>
              <a:gd name="connsiteX12" fmla="*/ 501460 w 9144000"/>
              <a:gd name="connsiteY12" fmla="*/ 4528027 h 4888705"/>
              <a:gd name="connsiteX13" fmla="*/ 484395 w 9144000"/>
              <a:gd name="connsiteY13" fmla="*/ 4536218 h 4888705"/>
              <a:gd name="connsiteX14" fmla="*/ 470940 w 9144000"/>
              <a:gd name="connsiteY14" fmla="*/ 4555409 h 4888705"/>
              <a:gd name="connsiteX15" fmla="*/ 467114 w 9144000"/>
              <a:gd name="connsiteY15" fmla="*/ 4573142 h 4888705"/>
              <a:gd name="connsiteX16" fmla="*/ 468032 w 9144000"/>
              <a:gd name="connsiteY16" fmla="*/ 4573142 h 4888705"/>
              <a:gd name="connsiteX17" fmla="*/ 466925 w 9144000"/>
              <a:gd name="connsiteY17" fmla="*/ 4578285 h 4888705"/>
              <a:gd name="connsiteX18" fmla="*/ 480841 w 9144000"/>
              <a:gd name="connsiteY18" fmla="*/ 4578285 h 4888705"/>
              <a:gd name="connsiteX19" fmla="*/ 480841 w 9144000"/>
              <a:gd name="connsiteY19" fmla="*/ 4594669 h 4888705"/>
              <a:gd name="connsiteX20" fmla="*/ 467114 w 9144000"/>
              <a:gd name="connsiteY20" fmla="*/ 4594669 h 4888705"/>
              <a:gd name="connsiteX21" fmla="*/ 468232 w 9144000"/>
              <a:gd name="connsiteY21" fmla="*/ 4599848 h 4888705"/>
              <a:gd name="connsiteX22" fmla="*/ 466925 w 9144000"/>
              <a:gd name="connsiteY22" fmla="*/ 4599848 h 4888705"/>
              <a:gd name="connsiteX23" fmla="*/ 470747 w 9144000"/>
              <a:gd name="connsiteY23" fmla="*/ 4617609 h 4888705"/>
              <a:gd name="connsiteX24" fmla="*/ 484192 w 9144000"/>
              <a:gd name="connsiteY24" fmla="*/ 4636830 h 4888705"/>
              <a:gd name="connsiteX25" fmla="*/ 501244 w 9144000"/>
              <a:gd name="connsiteY25" fmla="*/ 4645034 h 4888705"/>
              <a:gd name="connsiteX26" fmla="*/ 520057 w 9144000"/>
              <a:gd name="connsiteY26" fmla="*/ 4646795 h 4888705"/>
              <a:gd name="connsiteX27" fmla="*/ 555579 w 9144000"/>
              <a:gd name="connsiteY27" fmla="*/ 4646795 h 4888705"/>
              <a:gd name="connsiteX28" fmla="*/ 555579 w 9144000"/>
              <a:gd name="connsiteY28" fmla="*/ 4641542 h 4888705"/>
              <a:gd name="connsiteX29" fmla="*/ 555838 w 9144000"/>
              <a:gd name="connsiteY29" fmla="*/ 4641542 h 4888705"/>
              <a:gd name="connsiteX30" fmla="*/ 555838 w 9144000"/>
              <a:gd name="connsiteY30" fmla="*/ 4621794 h 4888705"/>
              <a:gd name="connsiteX31" fmla="*/ 519944 w 9144000"/>
              <a:gd name="connsiteY31" fmla="*/ 4621794 h 4888705"/>
              <a:gd name="connsiteX32" fmla="*/ 516978 w 9144000"/>
              <a:gd name="connsiteY32" fmla="*/ 4621558 h 4888705"/>
              <a:gd name="connsiteX33" fmla="*/ 498795 w 9144000"/>
              <a:gd name="connsiteY33" fmla="*/ 4610237 h 4888705"/>
              <a:gd name="connsiteX34" fmla="*/ 493630 w 9144000"/>
              <a:gd name="connsiteY34" fmla="*/ 4585992 h 4888705"/>
              <a:gd name="connsiteX35" fmla="*/ 498581 w 9144000"/>
              <a:gd name="connsiteY35" fmla="*/ 4562694 h 4888705"/>
              <a:gd name="connsiteX36" fmla="*/ 516750 w 9144000"/>
              <a:gd name="connsiteY36" fmla="*/ 4551354 h 4888705"/>
              <a:gd name="connsiteX37" fmla="*/ 519714 w 9144000"/>
              <a:gd name="connsiteY37" fmla="*/ 4551118 h 4888705"/>
              <a:gd name="connsiteX38" fmla="*/ 555579 w 9144000"/>
              <a:gd name="connsiteY38" fmla="*/ 4551118 h 4888705"/>
              <a:gd name="connsiteX39" fmla="*/ 555579 w 9144000"/>
              <a:gd name="connsiteY39" fmla="*/ 4546017 h 4888705"/>
              <a:gd name="connsiteX40" fmla="*/ 555838 w 9144000"/>
              <a:gd name="connsiteY40" fmla="*/ 4546017 h 4888705"/>
              <a:gd name="connsiteX41" fmla="*/ 555838 w 9144000"/>
              <a:gd name="connsiteY41" fmla="*/ 4526269 h 4888705"/>
              <a:gd name="connsiteX42" fmla="*/ 614943 w 9144000"/>
              <a:gd name="connsiteY42" fmla="*/ 4526248 h 4888705"/>
              <a:gd name="connsiteX43" fmla="*/ 618343 w 9144000"/>
              <a:gd name="connsiteY43" fmla="*/ 4531317 h 4888705"/>
              <a:gd name="connsiteX44" fmla="*/ 614639 w 9144000"/>
              <a:gd name="connsiteY44" fmla="*/ 4531317 h 4888705"/>
              <a:gd name="connsiteX45" fmla="*/ 651713 w 9144000"/>
              <a:gd name="connsiteY45" fmla="*/ 4586733 h 4888705"/>
              <a:gd name="connsiteX46" fmla="*/ 614943 w 9144000"/>
              <a:gd name="connsiteY46" fmla="*/ 4641563 h 4888705"/>
              <a:gd name="connsiteX47" fmla="*/ 618154 w 9144000"/>
              <a:gd name="connsiteY47" fmla="*/ 4641563 h 4888705"/>
              <a:gd name="connsiteX48" fmla="*/ 614639 w 9144000"/>
              <a:gd name="connsiteY48" fmla="*/ 4646816 h 4888705"/>
              <a:gd name="connsiteX49" fmla="*/ 645222 w 9144000"/>
              <a:gd name="connsiteY49" fmla="*/ 4646816 h 4888705"/>
              <a:gd name="connsiteX50" fmla="*/ 668287 w 9144000"/>
              <a:gd name="connsiteY50" fmla="*/ 4611058 h 4888705"/>
              <a:gd name="connsiteX51" fmla="*/ 691332 w 9144000"/>
              <a:gd name="connsiteY51" fmla="*/ 4646816 h 4888705"/>
              <a:gd name="connsiteX52" fmla="*/ 721892 w 9144000"/>
              <a:gd name="connsiteY52" fmla="*/ 4646816 h 4888705"/>
              <a:gd name="connsiteX53" fmla="*/ 718380 w 9144000"/>
              <a:gd name="connsiteY53" fmla="*/ 4641563 h 4888705"/>
              <a:gd name="connsiteX54" fmla="*/ 722279 w 9144000"/>
              <a:gd name="connsiteY54" fmla="*/ 4641563 h 4888705"/>
              <a:gd name="connsiteX55" fmla="*/ 685184 w 9144000"/>
              <a:gd name="connsiteY55" fmla="*/ 4586217 h 4888705"/>
              <a:gd name="connsiteX56" fmla="*/ 721892 w 9144000"/>
              <a:gd name="connsiteY56" fmla="*/ 4531317 h 4888705"/>
              <a:gd name="connsiteX57" fmla="*/ 718882 w 9144000"/>
              <a:gd name="connsiteY57" fmla="*/ 4531317 h 4888705"/>
              <a:gd name="connsiteX58" fmla="*/ 722279 w 9144000"/>
              <a:gd name="connsiteY58" fmla="*/ 4526248 h 4888705"/>
              <a:gd name="connsiteX59" fmla="*/ 691695 w 9144000"/>
              <a:gd name="connsiteY59" fmla="*/ 4526248 h 4888705"/>
              <a:gd name="connsiteX60" fmla="*/ 668633 w 9144000"/>
              <a:gd name="connsiteY60" fmla="*/ 4561970 h 4888705"/>
              <a:gd name="connsiteX61" fmla="*/ 645549 w 9144000"/>
              <a:gd name="connsiteY61" fmla="*/ 4526248 h 4888705"/>
              <a:gd name="connsiteX62" fmla="*/ 574880 w 9144000"/>
              <a:gd name="connsiteY62" fmla="*/ 4526248 h 4888705"/>
              <a:gd name="connsiteX63" fmla="*/ 574880 w 9144000"/>
              <a:gd name="connsiteY63" fmla="*/ 4531317 h 4888705"/>
              <a:gd name="connsiteX64" fmla="*/ 574607 w 9144000"/>
              <a:gd name="connsiteY64" fmla="*/ 4531317 h 4888705"/>
              <a:gd name="connsiteX65" fmla="*/ 574607 w 9144000"/>
              <a:gd name="connsiteY65" fmla="*/ 4646816 h 4888705"/>
              <a:gd name="connsiteX66" fmla="*/ 599907 w 9144000"/>
              <a:gd name="connsiteY66" fmla="*/ 4646816 h 4888705"/>
              <a:gd name="connsiteX67" fmla="*/ 599907 w 9144000"/>
              <a:gd name="connsiteY67" fmla="*/ 4641563 h 4888705"/>
              <a:gd name="connsiteX68" fmla="*/ 600199 w 9144000"/>
              <a:gd name="connsiteY68" fmla="*/ 4641563 h 4888705"/>
              <a:gd name="connsiteX69" fmla="*/ 600199 w 9144000"/>
              <a:gd name="connsiteY69" fmla="*/ 4526248 h 4888705"/>
              <a:gd name="connsiteX70" fmla="*/ 392147 w 9144000"/>
              <a:gd name="connsiteY70" fmla="*/ 4526248 h 4888705"/>
              <a:gd name="connsiteX71" fmla="*/ 359499 w 9144000"/>
              <a:gd name="connsiteY71" fmla="*/ 4533817 h 4888705"/>
              <a:gd name="connsiteX72" fmla="*/ 341767 w 9144000"/>
              <a:gd name="connsiteY72" fmla="*/ 4558690 h 4888705"/>
              <a:gd name="connsiteX73" fmla="*/ 338629 w 9144000"/>
              <a:gd name="connsiteY73" fmla="*/ 4578609 h 4888705"/>
              <a:gd name="connsiteX74" fmla="*/ 338569 w 9144000"/>
              <a:gd name="connsiteY74" fmla="*/ 4583576 h 4888705"/>
              <a:gd name="connsiteX75" fmla="*/ 338539 w 9144000"/>
              <a:gd name="connsiteY75" fmla="*/ 4583762 h 4888705"/>
              <a:gd name="connsiteX76" fmla="*/ 338474 w 9144000"/>
              <a:gd name="connsiteY76" fmla="*/ 4589067 h 4888705"/>
              <a:gd name="connsiteX77" fmla="*/ 338539 w 9144000"/>
              <a:gd name="connsiteY77" fmla="*/ 4594371 h 4888705"/>
              <a:gd name="connsiteX78" fmla="*/ 347108 w 9144000"/>
              <a:gd name="connsiteY78" fmla="*/ 4626801 h 4888705"/>
              <a:gd name="connsiteX79" fmla="*/ 372063 w 9144000"/>
              <a:gd name="connsiteY79" fmla="*/ 4644798 h 4888705"/>
              <a:gd name="connsiteX80" fmla="*/ 391994 w 9144000"/>
              <a:gd name="connsiteY80" fmla="*/ 4646795 h 4888705"/>
              <a:gd name="connsiteX81" fmla="*/ 424466 w 9144000"/>
              <a:gd name="connsiteY81" fmla="*/ 4646795 h 4888705"/>
              <a:gd name="connsiteX82" fmla="*/ 424466 w 9144000"/>
              <a:gd name="connsiteY82" fmla="*/ 4641542 h 4888705"/>
              <a:gd name="connsiteX83" fmla="*/ 424623 w 9144000"/>
              <a:gd name="connsiteY83" fmla="*/ 4641542 h 4888705"/>
              <a:gd name="connsiteX84" fmla="*/ 424623 w 9144000"/>
              <a:gd name="connsiteY84" fmla="*/ 4621472 h 4888705"/>
              <a:gd name="connsiteX85" fmla="*/ 393243 w 9144000"/>
              <a:gd name="connsiteY85" fmla="*/ 4621472 h 4888705"/>
              <a:gd name="connsiteX86" fmla="*/ 373749 w 9144000"/>
              <a:gd name="connsiteY86" fmla="*/ 4614697 h 4888705"/>
              <a:gd name="connsiteX87" fmla="*/ 367993 w 9144000"/>
              <a:gd name="connsiteY87" fmla="*/ 4599654 h 4888705"/>
              <a:gd name="connsiteX88" fmla="*/ 414952 w 9144000"/>
              <a:gd name="connsiteY88" fmla="*/ 4599654 h 4888705"/>
              <a:gd name="connsiteX89" fmla="*/ 414952 w 9144000"/>
              <a:gd name="connsiteY89" fmla="*/ 4594477 h 4888705"/>
              <a:gd name="connsiteX90" fmla="*/ 415101 w 9144000"/>
              <a:gd name="connsiteY90" fmla="*/ 4594477 h 4888705"/>
              <a:gd name="connsiteX91" fmla="*/ 415101 w 9144000"/>
              <a:gd name="connsiteY91" fmla="*/ 4573270 h 4888705"/>
              <a:gd name="connsiteX92" fmla="*/ 367885 w 9144000"/>
              <a:gd name="connsiteY92" fmla="*/ 4573270 h 4888705"/>
              <a:gd name="connsiteX93" fmla="*/ 373653 w 9144000"/>
              <a:gd name="connsiteY93" fmla="*/ 4558162 h 4888705"/>
              <a:gd name="connsiteX94" fmla="*/ 393132 w 9144000"/>
              <a:gd name="connsiteY94" fmla="*/ 4551376 h 4888705"/>
              <a:gd name="connsiteX95" fmla="*/ 424487 w 9144000"/>
              <a:gd name="connsiteY95" fmla="*/ 4551376 h 4888705"/>
              <a:gd name="connsiteX96" fmla="*/ 424487 w 9144000"/>
              <a:gd name="connsiteY96" fmla="*/ 4546275 h 4888705"/>
              <a:gd name="connsiteX97" fmla="*/ 424644 w 9144000"/>
              <a:gd name="connsiteY97" fmla="*/ 4546275 h 4888705"/>
              <a:gd name="connsiteX98" fmla="*/ 424644 w 9144000"/>
              <a:gd name="connsiteY98" fmla="*/ 4526248 h 4888705"/>
              <a:gd name="connsiteX99" fmla="*/ 221879 w 9144000"/>
              <a:gd name="connsiteY99" fmla="*/ 4526205 h 4888705"/>
              <a:gd name="connsiteX100" fmla="*/ 221879 w 9144000"/>
              <a:gd name="connsiteY100" fmla="*/ 4641542 h 4888705"/>
              <a:gd name="connsiteX101" fmla="*/ 221879 w 9144000"/>
              <a:gd name="connsiteY101" fmla="*/ 4641542 h 4888705"/>
              <a:gd name="connsiteX102" fmla="*/ 221879 w 9144000"/>
              <a:gd name="connsiteY102" fmla="*/ 4646795 h 4888705"/>
              <a:gd name="connsiteX103" fmla="*/ 266421 w 9144000"/>
              <a:gd name="connsiteY103" fmla="*/ 4646795 h 4888705"/>
              <a:gd name="connsiteX104" fmla="*/ 276429 w 9144000"/>
              <a:gd name="connsiteY104" fmla="*/ 4646709 h 4888705"/>
              <a:gd name="connsiteX105" fmla="*/ 283903 w 9144000"/>
              <a:gd name="connsiteY105" fmla="*/ 4646280 h 4888705"/>
              <a:gd name="connsiteX106" fmla="*/ 289680 w 9144000"/>
              <a:gd name="connsiteY106" fmla="*/ 4645506 h 4888705"/>
              <a:gd name="connsiteX107" fmla="*/ 294684 w 9144000"/>
              <a:gd name="connsiteY107" fmla="*/ 4644218 h 4888705"/>
              <a:gd name="connsiteX108" fmla="*/ 309932 w 9144000"/>
              <a:gd name="connsiteY108" fmla="*/ 4635455 h 4888705"/>
              <a:gd name="connsiteX109" fmla="*/ 319146 w 9144000"/>
              <a:gd name="connsiteY109" fmla="*/ 4619950 h 4888705"/>
              <a:gd name="connsiteX110" fmla="*/ 322711 w 9144000"/>
              <a:gd name="connsiteY110" fmla="*/ 4605238 h 4888705"/>
              <a:gd name="connsiteX111" fmla="*/ 323999 w 9144000"/>
              <a:gd name="connsiteY111" fmla="*/ 4589281 h 4888705"/>
              <a:gd name="connsiteX112" fmla="*/ 323853 w 9144000"/>
              <a:gd name="connsiteY112" fmla="*/ 4586906 h 4888705"/>
              <a:gd name="connsiteX113" fmla="*/ 324078 w 9144000"/>
              <a:gd name="connsiteY113" fmla="*/ 4584120 h 4888705"/>
              <a:gd name="connsiteX114" fmla="*/ 323305 w 9144000"/>
              <a:gd name="connsiteY114" fmla="*/ 4571598 h 4888705"/>
              <a:gd name="connsiteX115" fmla="*/ 320983 w 9144000"/>
              <a:gd name="connsiteY115" fmla="*/ 4559912 h 4888705"/>
              <a:gd name="connsiteX116" fmla="*/ 317351 w 9144000"/>
              <a:gd name="connsiteY116" fmla="*/ 4549791 h 4888705"/>
              <a:gd name="connsiteX117" fmla="*/ 312687 w 9144000"/>
              <a:gd name="connsiteY117" fmla="*/ 4542093 h 4888705"/>
              <a:gd name="connsiteX118" fmla="*/ 295084 w 9144000"/>
              <a:gd name="connsiteY118" fmla="*/ 4529914 h 4888705"/>
              <a:gd name="connsiteX119" fmla="*/ 266434 w 9144000"/>
              <a:gd name="connsiteY119" fmla="*/ 4526205 h 4888705"/>
              <a:gd name="connsiteX120" fmla="*/ 582231 w 9144000"/>
              <a:gd name="connsiteY120" fmla="*/ 4262745 h 4888705"/>
              <a:gd name="connsiteX121" fmla="*/ 472745 w 9144000"/>
              <a:gd name="connsiteY121" fmla="*/ 4297846 h 4888705"/>
              <a:gd name="connsiteX122" fmla="*/ 472745 w 9144000"/>
              <a:gd name="connsiteY122" fmla="*/ 4298253 h 4888705"/>
              <a:gd name="connsiteX123" fmla="*/ 477628 w 9144000"/>
              <a:gd name="connsiteY123" fmla="*/ 4300220 h 4888705"/>
              <a:gd name="connsiteX124" fmla="*/ 472551 w 9144000"/>
              <a:gd name="connsiteY124" fmla="*/ 4302551 h 4888705"/>
              <a:gd name="connsiteX125" fmla="*/ 472551 w 9144000"/>
              <a:gd name="connsiteY125" fmla="*/ 4302959 h 4888705"/>
              <a:gd name="connsiteX126" fmla="*/ 498339 w 9144000"/>
              <a:gd name="connsiteY126" fmla="*/ 4313373 h 4888705"/>
              <a:gd name="connsiteX127" fmla="*/ 508455 w 9144000"/>
              <a:gd name="connsiteY127" fmla="*/ 4337198 h 4888705"/>
              <a:gd name="connsiteX128" fmla="*/ 505823 w 9144000"/>
              <a:gd name="connsiteY128" fmla="*/ 4348707 h 4888705"/>
              <a:gd name="connsiteX129" fmla="*/ 454068 w 9144000"/>
              <a:gd name="connsiteY129" fmla="*/ 4414620 h 4888705"/>
              <a:gd name="connsiteX130" fmla="*/ 419116 w 9144000"/>
              <a:gd name="connsiteY130" fmla="*/ 4470382 h 4888705"/>
              <a:gd name="connsiteX131" fmla="*/ 419942 w 9144000"/>
              <a:gd name="connsiteY131" fmla="*/ 4471069 h 4888705"/>
              <a:gd name="connsiteX132" fmla="*/ 418964 w 9144000"/>
              <a:gd name="connsiteY132" fmla="*/ 4475362 h 4888705"/>
              <a:gd name="connsiteX133" fmla="*/ 430952 w 9144000"/>
              <a:gd name="connsiteY133" fmla="*/ 4485357 h 4888705"/>
              <a:gd name="connsiteX134" fmla="*/ 588588 w 9144000"/>
              <a:gd name="connsiteY134" fmla="*/ 4398700 h 4888705"/>
              <a:gd name="connsiteX135" fmla="*/ 622414 w 9144000"/>
              <a:gd name="connsiteY135" fmla="*/ 4307254 h 4888705"/>
              <a:gd name="connsiteX136" fmla="*/ 622090 w 9144000"/>
              <a:gd name="connsiteY136" fmla="*/ 4306183 h 4888705"/>
              <a:gd name="connsiteX137" fmla="*/ 622724 w 9144000"/>
              <a:gd name="connsiteY137" fmla="*/ 4302542 h 4888705"/>
              <a:gd name="connsiteX138" fmla="*/ 582231 w 9144000"/>
              <a:gd name="connsiteY138" fmla="*/ 4262745 h 4888705"/>
              <a:gd name="connsiteX139" fmla="*/ 477012 w 9144000"/>
              <a:gd name="connsiteY139" fmla="*/ 4185642 h 4888705"/>
              <a:gd name="connsiteX140" fmla="*/ 356598 w 9144000"/>
              <a:gd name="connsiteY140" fmla="*/ 4273659 h 4888705"/>
              <a:gd name="connsiteX141" fmla="*/ 322746 w 9144000"/>
              <a:gd name="connsiteY141" fmla="*/ 4364960 h 4888705"/>
              <a:gd name="connsiteX142" fmla="*/ 323227 w 9144000"/>
              <a:gd name="connsiteY142" fmla="*/ 4366544 h 4888705"/>
              <a:gd name="connsiteX143" fmla="*/ 322667 w 9144000"/>
              <a:gd name="connsiteY143" fmla="*/ 4369771 h 4888705"/>
              <a:gd name="connsiteX144" fmla="*/ 363129 w 9144000"/>
              <a:gd name="connsiteY144" fmla="*/ 4409631 h 4888705"/>
              <a:gd name="connsiteX145" fmla="*/ 472551 w 9144000"/>
              <a:gd name="connsiteY145" fmla="*/ 4374474 h 4888705"/>
              <a:gd name="connsiteX146" fmla="*/ 472551 w 9144000"/>
              <a:gd name="connsiteY146" fmla="*/ 4374088 h 4888705"/>
              <a:gd name="connsiteX147" fmla="*/ 467513 w 9144000"/>
              <a:gd name="connsiteY147" fmla="*/ 4372052 h 4888705"/>
              <a:gd name="connsiteX148" fmla="*/ 472746 w 9144000"/>
              <a:gd name="connsiteY148" fmla="*/ 4369656 h 4888705"/>
              <a:gd name="connsiteX149" fmla="*/ 472746 w 9144000"/>
              <a:gd name="connsiteY149" fmla="*/ 4369269 h 4888705"/>
              <a:gd name="connsiteX150" fmla="*/ 446938 w 9144000"/>
              <a:gd name="connsiteY150" fmla="*/ 4358865 h 4888705"/>
              <a:gd name="connsiteX151" fmla="*/ 436850 w 9144000"/>
              <a:gd name="connsiteY151" fmla="*/ 4335168 h 4888705"/>
              <a:gd name="connsiteX152" fmla="*/ 439499 w 9144000"/>
              <a:gd name="connsiteY152" fmla="*/ 4323554 h 4888705"/>
              <a:gd name="connsiteX153" fmla="*/ 491214 w 9144000"/>
              <a:gd name="connsiteY153" fmla="*/ 4257536 h 4888705"/>
              <a:gd name="connsiteX154" fmla="*/ 526139 w 9144000"/>
              <a:gd name="connsiteY154" fmla="*/ 4201685 h 4888705"/>
              <a:gd name="connsiteX155" fmla="*/ 525466 w 9144000"/>
              <a:gd name="connsiteY155" fmla="*/ 4201124 h 4888705"/>
              <a:gd name="connsiteX156" fmla="*/ 526375 w 9144000"/>
              <a:gd name="connsiteY156" fmla="*/ 4197141 h 4888705"/>
              <a:gd name="connsiteX157" fmla="*/ 514378 w 9144000"/>
              <a:gd name="connsiteY157" fmla="*/ 4187162 h 4888705"/>
              <a:gd name="connsiteX158" fmla="*/ 477012 w 9144000"/>
              <a:gd name="connsiteY158" fmla="*/ 4185642 h 4888705"/>
              <a:gd name="connsiteX159" fmla="*/ 0 w 9144000"/>
              <a:gd name="connsiteY159" fmla="*/ 0 h 4888705"/>
              <a:gd name="connsiteX160" fmla="*/ 9144000 w 9144000"/>
              <a:gd name="connsiteY160" fmla="*/ 0 h 4888705"/>
              <a:gd name="connsiteX161" fmla="*/ 9144000 w 9144000"/>
              <a:gd name="connsiteY161" fmla="*/ 4763729 h 4888705"/>
              <a:gd name="connsiteX162" fmla="*/ 719138 w 9144000"/>
              <a:gd name="connsiteY162" fmla="*/ 4763729 h 4888705"/>
              <a:gd name="connsiteX163" fmla="*/ 719138 w 9144000"/>
              <a:gd name="connsiteY163" fmla="*/ 4888705 h 4888705"/>
              <a:gd name="connsiteX164" fmla="*/ 223838 w 9144000"/>
              <a:gd name="connsiteY164" fmla="*/ 4888705 h 4888705"/>
              <a:gd name="connsiteX165" fmla="*/ 223838 w 9144000"/>
              <a:gd name="connsiteY165" fmla="*/ 4763729 h 4888705"/>
              <a:gd name="connsiteX166" fmla="*/ 0 w 9144000"/>
              <a:gd name="connsiteY16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9144000" h="4888705">
                <a:moveTo>
                  <a:pt x="246381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lnTo>
                  <a:pt x="296773" y="4586955"/>
                </a:lnTo>
                <a:lnTo>
                  <a:pt x="295020" y="4600909"/>
                </a:lnTo>
                <a:cubicBezTo>
                  <a:pt x="293558" y="4606227"/>
                  <a:pt x="291646" y="4610365"/>
                  <a:pt x="289238" y="4613367"/>
                </a:cubicBezTo>
                <a:cubicBezTo>
                  <a:pt x="287175" y="4615897"/>
                  <a:pt x="284209" y="4617827"/>
                  <a:pt x="280362" y="4619092"/>
                </a:cubicBezTo>
                <a:cubicBezTo>
                  <a:pt x="276514" y="4620357"/>
                  <a:pt x="271893" y="4621000"/>
                  <a:pt x="266477" y="4621000"/>
                </a:cubicBezTo>
                <a:lnTo>
                  <a:pt x="246381" y="4621000"/>
                </a:lnTo>
                <a:close/>
                <a:moveTo>
                  <a:pt x="520288" y="4526269"/>
                </a:moveTo>
                <a:cubicBezTo>
                  <a:pt x="513776" y="4526269"/>
                  <a:pt x="507500" y="4526848"/>
                  <a:pt x="501460" y="4528027"/>
                </a:cubicBezTo>
                <a:cubicBezTo>
                  <a:pt x="495421" y="4529207"/>
                  <a:pt x="489747" y="4531930"/>
                  <a:pt x="484395" y="4536218"/>
                </a:cubicBezTo>
                <a:cubicBezTo>
                  <a:pt x="478011" y="4541472"/>
                  <a:pt x="473519" y="4547861"/>
                  <a:pt x="470940" y="4555409"/>
                </a:cubicBezTo>
                <a:cubicBezTo>
                  <a:pt x="468963" y="4561220"/>
                  <a:pt x="467716" y="4567138"/>
                  <a:pt x="467114" y="4573142"/>
                </a:cubicBezTo>
                <a:lnTo>
                  <a:pt x="468032" y="4573142"/>
                </a:lnTo>
                <a:lnTo>
                  <a:pt x="466925" y="4578285"/>
                </a:lnTo>
                <a:lnTo>
                  <a:pt x="480841" y="4578285"/>
                </a:lnTo>
                <a:lnTo>
                  <a:pt x="480841" y="4594669"/>
                </a:lnTo>
                <a:lnTo>
                  <a:pt x="467114" y="4594669"/>
                </a:lnTo>
                <a:lnTo>
                  <a:pt x="468232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41542"/>
                </a:lnTo>
                <a:lnTo>
                  <a:pt x="555838" y="4641542"/>
                </a:lnTo>
                <a:lnTo>
                  <a:pt x="555838" y="4621794"/>
                </a:lnTo>
                <a:lnTo>
                  <a:pt x="519944" y="4621794"/>
                </a:lnTo>
                <a:cubicBezTo>
                  <a:pt x="518956" y="4621794"/>
                  <a:pt x="517967" y="4621601"/>
                  <a:pt x="516978" y="4621558"/>
                </a:cubicBezTo>
                <a:cubicBezTo>
                  <a:pt x="507822" y="4620593"/>
                  <a:pt x="501761" y="4616841"/>
                  <a:pt x="498795" y="4610237"/>
                </a:cubicBezTo>
                <a:lnTo>
                  <a:pt x="493630" y="4585992"/>
                </a:lnTo>
                <a:lnTo>
                  <a:pt x="498581" y="4562694"/>
                </a:ln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46017"/>
                </a:lnTo>
                <a:lnTo>
                  <a:pt x="555838" y="4546017"/>
                </a:lnTo>
                <a:lnTo>
                  <a:pt x="555838" y="4526269"/>
                </a:lnTo>
                <a:close/>
                <a:moveTo>
                  <a:pt x="614943" y="4526248"/>
                </a:moveTo>
                <a:lnTo>
                  <a:pt x="618343" y="4531317"/>
                </a:lnTo>
                <a:lnTo>
                  <a:pt x="614639" y="4531317"/>
                </a:lnTo>
                <a:lnTo>
                  <a:pt x="651713" y="4586733"/>
                </a:lnTo>
                <a:lnTo>
                  <a:pt x="614943" y="4641563"/>
                </a:lnTo>
                <a:lnTo>
                  <a:pt x="618154" y="4641563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718380" y="4641563"/>
                </a:lnTo>
                <a:lnTo>
                  <a:pt x="722279" y="4641563"/>
                </a:lnTo>
                <a:lnTo>
                  <a:pt x="685184" y="4586217"/>
                </a:lnTo>
                <a:lnTo>
                  <a:pt x="721892" y="4531317"/>
                </a:lnTo>
                <a:lnTo>
                  <a:pt x="718882" y="4531317"/>
                </a:lnTo>
                <a:lnTo>
                  <a:pt x="722279" y="4526248"/>
                </a:lnTo>
                <a:lnTo>
                  <a:pt x="691695" y="4526248"/>
                </a:lnTo>
                <a:lnTo>
                  <a:pt x="668633" y="4561970"/>
                </a:lnTo>
                <a:lnTo>
                  <a:pt x="645549" y="4526248"/>
                </a:lnTo>
                <a:close/>
                <a:moveTo>
                  <a:pt x="574880" y="4526248"/>
                </a:moveTo>
                <a:lnTo>
                  <a:pt x="574880" y="4531317"/>
                </a:lnTo>
                <a:lnTo>
                  <a:pt x="574607" y="4531317"/>
                </a:lnTo>
                <a:lnTo>
                  <a:pt x="574607" y="4646816"/>
                </a:lnTo>
                <a:lnTo>
                  <a:pt x="599907" y="4646816"/>
                </a:lnTo>
                <a:lnTo>
                  <a:pt x="599907" y="4641563"/>
                </a:lnTo>
                <a:lnTo>
                  <a:pt x="600199" y="4641563"/>
                </a:lnTo>
                <a:lnTo>
                  <a:pt x="600199" y="4526248"/>
                </a:lnTo>
                <a:close/>
                <a:moveTo>
                  <a:pt x="392147" y="4526248"/>
                </a:moveTo>
                <a:cubicBezTo>
                  <a:pt x="380906" y="4526248"/>
                  <a:pt x="369085" y="4527427"/>
                  <a:pt x="359499" y="4533817"/>
                </a:cubicBezTo>
                <a:cubicBezTo>
                  <a:pt x="350601" y="4539778"/>
                  <a:pt x="344755" y="4548483"/>
                  <a:pt x="341767" y="4558690"/>
                </a:cubicBezTo>
                <a:cubicBezTo>
                  <a:pt x="339854" y="4565144"/>
                  <a:pt x="338801" y="4571855"/>
                  <a:pt x="338629" y="4578609"/>
                </a:cubicBezTo>
                <a:lnTo>
                  <a:pt x="338569" y="4583576"/>
                </a:lnTo>
                <a:lnTo>
                  <a:pt x="338539" y="4583762"/>
                </a:ln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41542"/>
                </a:lnTo>
                <a:lnTo>
                  <a:pt x="424623" y="4641542"/>
                </a:lnTo>
                <a:lnTo>
                  <a:pt x="424623" y="4621472"/>
                </a:lnTo>
                <a:lnTo>
                  <a:pt x="393243" y="4621472"/>
                </a:lnTo>
                <a:cubicBezTo>
                  <a:pt x="386258" y="4621386"/>
                  <a:pt x="378864" y="4619821"/>
                  <a:pt x="373749" y="4614697"/>
                </a:cubicBezTo>
                <a:lnTo>
                  <a:pt x="367993" y="4599654"/>
                </a:lnTo>
                <a:lnTo>
                  <a:pt x="414952" y="4599654"/>
                </a:lnTo>
                <a:lnTo>
                  <a:pt x="414952" y="4594477"/>
                </a:lnTo>
                <a:lnTo>
                  <a:pt x="415101" y="4594477"/>
                </a:lnTo>
                <a:lnTo>
                  <a:pt x="415101" y="4573270"/>
                </a:lnTo>
                <a:lnTo>
                  <a:pt x="367885" y="4573270"/>
                </a:lnTo>
                <a:lnTo>
                  <a:pt x="373653" y="4558162"/>
                </a:ln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46275"/>
                </a:lnTo>
                <a:lnTo>
                  <a:pt x="424644" y="4546275"/>
                </a:lnTo>
                <a:lnTo>
                  <a:pt x="424644" y="4526248"/>
                </a:lnTo>
                <a:close/>
                <a:moveTo>
                  <a:pt x="221879" y="4526205"/>
                </a:moveTo>
                <a:lnTo>
                  <a:pt x="221879" y="4641542"/>
                </a:lnTo>
                <a:lnTo>
                  <a:pt x="221879" y="4641542"/>
                </a:ln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lnTo>
                  <a:pt x="323853" y="4586906"/>
                </a:lnTo>
                <a:lnTo>
                  <a:pt x="324078" y="4584120"/>
                </a:lnTo>
                <a:cubicBezTo>
                  <a:pt x="324078" y="4579853"/>
                  <a:pt x="323842" y="4575672"/>
                  <a:pt x="323305" y="4571598"/>
                </a:cubicBezTo>
                <a:cubicBezTo>
                  <a:pt x="322789" y="4567502"/>
                  <a:pt x="322015" y="4563600"/>
                  <a:pt x="320983" y="4559912"/>
                </a:cubicBezTo>
                <a:cubicBezTo>
                  <a:pt x="319952" y="4556202"/>
                  <a:pt x="318748" y="4552836"/>
                  <a:pt x="317351" y="4549791"/>
                </a:cubicBezTo>
                <a:cubicBezTo>
                  <a:pt x="315976" y="4546746"/>
                  <a:pt x="314428" y="4544173"/>
                  <a:pt x="312687" y="4542093"/>
                </a:cubicBezTo>
                <a:cubicBezTo>
                  <a:pt x="308216" y="4536454"/>
                  <a:pt x="302327" y="4532380"/>
                  <a:pt x="295084" y="4529914"/>
                </a:cubicBezTo>
                <a:cubicBezTo>
                  <a:pt x="287841" y="4527427"/>
                  <a:pt x="278277" y="4526205"/>
                  <a:pt x="266434" y="4526205"/>
                </a:cubicBezTo>
                <a:close/>
                <a:moveTo>
                  <a:pt x="582231" y="4262745"/>
                </a:moveTo>
                <a:cubicBezTo>
                  <a:pt x="545736" y="4262745"/>
                  <a:pt x="472745" y="4297846"/>
                  <a:pt x="472745" y="4297846"/>
                </a:cubicBezTo>
                <a:lnTo>
                  <a:pt x="472745" y="4298253"/>
                </a:lnTo>
                <a:lnTo>
                  <a:pt x="477628" y="4300220"/>
                </a:lnTo>
                <a:lnTo>
                  <a:pt x="472551" y="4302551"/>
                </a:lnTo>
                <a:lnTo>
                  <a:pt x="472551" y="4302959"/>
                </a:lnTo>
                <a:cubicBezTo>
                  <a:pt x="482624" y="4302959"/>
                  <a:pt x="491740" y="4306938"/>
                  <a:pt x="498339" y="4313373"/>
                </a:cubicBezTo>
                <a:lnTo>
                  <a:pt x="508455" y="4337198"/>
                </a:lnTo>
                <a:lnTo>
                  <a:pt x="505823" y="4348707"/>
                </a:lnTo>
                <a:cubicBezTo>
                  <a:pt x="498516" y="4365410"/>
                  <a:pt x="479817" y="4383979"/>
                  <a:pt x="454068" y="4414620"/>
                </a:cubicBezTo>
                <a:cubicBezTo>
                  <a:pt x="435708" y="4436491"/>
                  <a:pt x="415788" y="4457457"/>
                  <a:pt x="419116" y="4470382"/>
                </a:cubicBezTo>
                <a:lnTo>
                  <a:pt x="419942" y="4471069"/>
                </a:lnTo>
                <a:lnTo>
                  <a:pt x="418964" y="4475362"/>
                </a:lnTo>
                <a:cubicBezTo>
                  <a:pt x="420073" y="4479677"/>
                  <a:pt x="423763" y="4483097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lnTo>
                  <a:pt x="622090" y="4306183"/>
                </a:lnTo>
                <a:lnTo>
                  <a:pt x="622724" y="4302542"/>
                </a:lnTo>
                <a:cubicBezTo>
                  <a:pt x="622724" y="4286696"/>
                  <a:pt x="615309" y="4262745"/>
                  <a:pt x="582231" y="4262745"/>
                </a:cubicBezTo>
                <a:close/>
                <a:moveTo>
                  <a:pt x="477012" y="4185642"/>
                </a:moveTo>
                <a:cubicBezTo>
                  <a:pt x="436850" y="4192861"/>
                  <a:pt x="390401" y="4225270"/>
                  <a:pt x="356598" y="4273659"/>
                </a:cubicBezTo>
                <a:cubicBezTo>
                  <a:pt x="329989" y="4311740"/>
                  <a:pt x="322746" y="4342017"/>
                  <a:pt x="322746" y="4364960"/>
                </a:cubicBezTo>
                <a:lnTo>
                  <a:pt x="323227" y="4366544"/>
                </a:lnTo>
                <a:lnTo>
                  <a:pt x="322667" y="4369771"/>
                </a:ln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lnTo>
                  <a:pt x="467513" y="4372052"/>
                </a:lnTo>
                <a:lnTo>
                  <a:pt x="472746" y="4369656"/>
                </a:lnTo>
                <a:lnTo>
                  <a:pt x="472746" y="4369269"/>
                </a:lnTo>
                <a:cubicBezTo>
                  <a:pt x="462666" y="4369269"/>
                  <a:pt x="453542" y="4365292"/>
                  <a:pt x="446938" y="4358865"/>
                </a:cubicBezTo>
                <a:lnTo>
                  <a:pt x="436850" y="4335168"/>
                </a:lnTo>
                <a:lnTo>
                  <a:pt x="439499" y="4323554"/>
                </a:lnTo>
                <a:cubicBezTo>
                  <a:pt x="446822" y="4306802"/>
                  <a:pt x="465485" y="4288225"/>
                  <a:pt x="491214" y="4257536"/>
                </a:cubicBezTo>
                <a:cubicBezTo>
                  <a:pt x="509560" y="4235630"/>
                  <a:pt x="529465" y="4214630"/>
                  <a:pt x="526139" y="4201685"/>
                </a:cubicBezTo>
                <a:lnTo>
                  <a:pt x="525466" y="4201124"/>
                </a:lnTo>
                <a:lnTo>
                  <a:pt x="526375" y="4197141"/>
                </a:lnTo>
                <a:cubicBezTo>
                  <a:pt x="525266" y="4192833"/>
                  <a:pt x="521573" y="4189418"/>
                  <a:pt x="514378" y="4187162"/>
                </a:cubicBezTo>
                <a:cubicBezTo>
                  <a:pt x="503089" y="4183629"/>
                  <a:pt x="490400" y="4183236"/>
                  <a:pt x="477012" y="4185642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95028" y="1129677"/>
            <a:ext cx="10210800" cy="713316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/>
            </a:lvl1pPr>
          </a:lstStyle>
          <a:p>
            <a:pPr lvl="0"/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028" y="1994570"/>
            <a:ext cx="10210800" cy="3282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9E2BE9E-1D8C-446D-85A8-08FC033CCC1B}"/>
              </a:ext>
            </a:extLst>
          </p:cNvPr>
          <p:cNvSpPr>
            <a:spLocks/>
          </p:cNvSpPr>
          <p:nvPr userDrawn="1"/>
        </p:nvSpPr>
        <p:spPr>
          <a:xfrm>
            <a:off x="0" y="6345637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B724FE3-C22A-4A3B-8D2D-4CDBB8CDA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206" y="6509087"/>
            <a:ext cx="959076" cy="1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5026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4">
            <a:extLst>
              <a:ext uri="{FF2B5EF4-FFF2-40B4-BE49-F238E27FC236}">
                <a16:creationId xmlns:a16="http://schemas.microsoft.com/office/drawing/2014/main" id="{30FFB252-8DBC-43D7-947D-6D0E630A2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3D3E019C-13FE-4928-B8B3-698DDD7B9021}" type="datetime1">
              <a:rPr lang="de-DE" smtClean="0"/>
              <a:t>10.10.2023</a:t>
            </a:fld>
            <a:endParaRPr lang="de-DE"/>
          </a:p>
        </p:txBody>
      </p:sp>
      <p:sp>
        <p:nvSpPr>
          <p:cNvPr id="22" name="Fußzeilenplatzhalter 5">
            <a:extLst>
              <a:ext uri="{FF2B5EF4-FFF2-40B4-BE49-F238E27FC236}">
                <a16:creationId xmlns:a16="http://schemas.microsoft.com/office/drawing/2014/main" id="{686B518F-53BB-4CA3-A913-E715FB456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23" name="Foliennummernplatzhalter 6">
            <a:extLst>
              <a:ext uri="{FF2B5EF4-FFF2-40B4-BE49-F238E27FC236}">
                <a16:creationId xmlns:a16="http://schemas.microsoft.com/office/drawing/2014/main" id="{A09495AE-DF82-495B-836C-7432826C8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CAE0F9A-A37E-460C-A130-CDA3CA3A2672}"/>
              </a:ext>
            </a:extLst>
          </p:cNvPr>
          <p:cNvSpPr/>
          <p:nvPr userDrawn="1"/>
        </p:nvSpPr>
        <p:spPr>
          <a:xfrm>
            <a:off x="167100" y="5353340"/>
            <a:ext cx="1027929" cy="928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5B758B6-84D3-48A0-82E2-EC3DDCE27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58D1372-43C8-469C-BFEF-0475A8E0B1BE}"/>
              </a:ext>
            </a:extLst>
          </p:cNvPr>
          <p:cNvSpPr>
            <a:spLocks/>
          </p:cNvSpPr>
          <p:nvPr userDrawn="1"/>
        </p:nvSpPr>
        <p:spPr>
          <a:xfrm>
            <a:off x="0" y="6345637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8E0DAD-6568-4872-ACC0-4A42FAAC6A7F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78824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6332A783-4A6B-46AF-8BA2-3044BD062E40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3BFB53-E169-451B-BE50-A31006C3D31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469E1C67-5125-486F-B740-7751E7633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206" y="6509087"/>
            <a:ext cx="959076" cy="196863"/>
          </a:xfrm>
          <a:prstGeom prst="rect">
            <a:avLst/>
          </a:prstGeom>
        </p:spPr>
      </p:pic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C4B0C8F6-FA24-44C3-BD17-A7B3F2AF75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6032501"/>
            <a:ext cx="12192000" cy="825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87B37ABB-2707-4356-B886-46D684EC0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028" y="1994570"/>
            <a:ext cx="10210800" cy="3282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36" name="Titel 14">
            <a:extLst>
              <a:ext uri="{FF2B5EF4-FFF2-40B4-BE49-F238E27FC236}">
                <a16:creationId xmlns:a16="http://schemas.microsoft.com/office/drawing/2014/main" id="{D4601035-F60D-4F4E-85AB-041AAFF3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28" y="1129677"/>
            <a:ext cx="10210800" cy="713316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8993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4">
            <a:extLst>
              <a:ext uri="{FF2B5EF4-FFF2-40B4-BE49-F238E27FC236}">
                <a16:creationId xmlns:a16="http://schemas.microsoft.com/office/drawing/2014/main" id="{C900DD45-E98C-4AF1-8ABA-DD1AAD7B6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0C0175C8-F5B9-4DCA-B57A-1399F6924C02}" type="datetime1">
              <a:rPr lang="de-DE" smtClean="0"/>
              <a:t>10.10.2023</a:t>
            </a:fld>
            <a:endParaRPr lang="de-DE"/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7BD29701-A9E0-4008-9759-EC22B344A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FA1D5538-66ED-4F98-AF37-D72E88C7B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5B758B6-84D3-48A0-82E2-EC3DDCE27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58D1372-43C8-469C-BFEF-0475A8E0B1BE}"/>
              </a:ext>
            </a:extLst>
          </p:cNvPr>
          <p:cNvSpPr>
            <a:spLocks/>
          </p:cNvSpPr>
          <p:nvPr userDrawn="1"/>
        </p:nvSpPr>
        <p:spPr>
          <a:xfrm>
            <a:off x="0" y="6345637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8E0DAD-6568-4872-ACC0-4A42FAAC6A7F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78824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6332A783-4A6B-46AF-8BA2-3044BD062E40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3BFB53-E169-451B-BE50-A31006C3D31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469E1C67-5125-486F-B740-7751E7633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206" y="6509087"/>
            <a:ext cx="959076" cy="196863"/>
          </a:xfrm>
          <a:prstGeom prst="rect">
            <a:avLst/>
          </a:prstGeom>
        </p:spPr>
      </p:pic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C4B0C8F6-FA24-44C3-BD17-A7B3F2AF75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6032501"/>
            <a:ext cx="12192000" cy="825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87B37ABB-2707-4356-B886-46D684EC0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028" y="1994570"/>
            <a:ext cx="10210800" cy="3282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36" name="Titel 14">
            <a:extLst>
              <a:ext uri="{FF2B5EF4-FFF2-40B4-BE49-F238E27FC236}">
                <a16:creationId xmlns:a16="http://schemas.microsoft.com/office/drawing/2014/main" id="{D4601035-F60D-4F4E-85AB-041AAFF3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28" y="1129677"/>
            <a:ext cx="10210800" cy="713316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08375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3">
            <a:extLst>
              <a:ext uri="{FF2B5EF4-FFF2-40B4-BE49-F238E27FC236}">
                <a16:creationId xmlns:a16="http://schemas.microsoft.com/office/drawing/2014/main" id="{6A5785A9-422B-42B6-84EE-B8AB305879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95028" y="1485612"/>
            <a:ext cx="10221384" cy="1245208"/>
          </a:xfrm>
        </p:spPr>
        <p:txBody>
          <a:bodyPr/>
          <a:lstStyle>
            <a:lvl1pPr>
              <a:defRPr sz="3733">
                <a:solidFill>
                  <a:srgbClr val="1C3F4D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DA025C6-3639-4CE6-97A0-4863C292F50F}" type="datetime1">
              <a:rPr lang="de-DE" smtClean="0"/>
              <a:t>10.10.2023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75147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7166C3-477B-4FF5-ADE7-1655D8A08B30}"/>
              </a:ext>
            </a:extLst>
          </p:cNvPr>
          <p:cNvSpPr/>
          <p:nvPr userDrawn="1"/>
        </p:nvSpPr>
        <p:spPr>
          <a:xfrm>
            <a:off x="167100" y="5353340"/>
            <a:ext cx="1027929" cy="928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3EE3A32-590D-406A-87D5-0422E969194C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78824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C85BE47-20E9-484F-BF49-CAC88BDFDE9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FD3D706-D5AB-455A-9795-30ACB2B859A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95028" y="1485612"/>
            <a:ext cx="10221384" cy="1245208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3DC82165-2EDC-440B-9D61-6BF8B7521F1C}" type="datetime1">
              <a:rPr lang="de-DE" smtClean="0"/>
              <a:t>10.10.2023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00452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ark - 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7166C3-477B-4FF5-ADE7-1655D8A08B30}"/>
              </a:ext>
            </a:extLst>
          </p:cNvPr>
          <p:cNvSpPr/>
          <p:nvPr userDrawn="1"/>
        </p:nvSpPr>
        <p:spPr>
          <a:xfrm>
            <a:off x="167100" y="5353340"/>
            <a:ext cx="1027929" cy="928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3EE3A32-590D-406A-87D5-0422E969194C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78824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C85BE47-20E9-484F-BF49-CAC88BDFDE9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FD3D706-D5AB-455A-9795-30ACB2B859A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195028" y="1485612"/>
            <a:ext cx="10221384" cy="1245208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1E478751-5E22-4008-A0C7-F3868412A9AB}" type="datetime1">
              <a:rPr lang="de-DE" smtClean="0"/>
              <a:t>10.10.2023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6707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_Bild_Logo_farb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5B758B6-84D3-48A0-82E2-EC3DDCE27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58D1372-43C8-469C-BFEF-0475A8E0B1BE}"/>
              </a:ext>
            </a:extLst>
          </p:cNvPr>
          <p:cNvSpPr>
            <a:spLocks/>
          </p:cNvSpPr>
          <p:nvPr userDrawn="1"/>
        </p:nvSpPr>
        <p:spPr>
          <a:xfrm>
            <a:off x="0" y="6345637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8E0DAD-6568-4872-ACC0-4A42FAAC6A7F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78824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6332A783-4A6B-46AF-8BA2-3044BD062E40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3BFB53-E169-451B-BE50-A31006C3D31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469E1C67-5125-486F-B740-7751E7633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09087"/>
            <a:ext cx="959076" cy="196863"/>
          </a:xfrm>
          <a:prstGeom prst="rect">
            <a:avLst/>
          </a:prstGeom>
        </p:spPr>
      </p:pic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C4B0C8F6-FA24-44C3-BD17-A7B3F2AF75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6032501"/>
            <a:ext cx="12192000" cy="825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87B37ABB-2707-4356-B886-46D684EC0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028" y="1994570"/>
            <a:ext cx="10210800" cy="3282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36" name="Titel 14">
            <a:extLst>
              <a:ext uri="{FF2B5EF4-FFF2-40B4-BE49-F238E27FC236}">
                <a16:creationId xmlns:a16="http://schemas.microsoft.com/office/drawing/2014/main" id="{D4601035-F60D-4F4E-85AB-041AAFF3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28" y="1129677"/>
            <a:ext cx="10210800" cy="713316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57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light -  chan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B2A624F-39E4-486D-96D3-A4E6B22D2265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7DA4899-3E91-467C-A3E9-27E833BDEB2C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7B5626AC-388D-4B36-83F7-0047DB3F0E0D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6CFFC97F-B39C-4D38-9EC8-D0CFE0B96A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5029201" y="903778"/>
            <a:ext cx="7162801" cy="1031803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64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6600" y="3545822"/>
            <a:ext cx="6375400" cy="1507055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4267" b="1" i="1" dirty="0" smtClean="0">
                <a:solidFill>
                  <a:schemeClr val="bg1"/>
                </a:solidFill>
              </a:defRPr>
            </a:lvl1pPr>
            <a:lvl2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3733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3733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8A4AF2-9C55-4B97-9689-2CE052AD9DF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fld id="{30C86F36-D27B-4335-AEB4-B20E648C0991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4F48DE-3194-4CF4-8EB1-D5281F66E5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48581BF-51A0-4690-9477-DDF8C1A7A2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08422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D37CA1AE-7364-4157-ABF4-1756032098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5029201" y="903778"/>
            <a:ext cx="7162801" cy="1031803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64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6600" y="3545822"/>
            <a:ext cx="6375400" cy="1507055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4267" b="1" i="1" dirty="0" smtClean="0">
                <a:solidFill>
                  <a:schemeClr val="bg1"/>
                </a:solidFill>
              </a:defRPr>
            </a:lvl1pPr>
            <a:lvl2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3733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3733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C19FB1B-5325-417A-A1C2-C9D00E582891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0E8CA32-FB82-4E43-90F1-1AFA5FCCB79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D3D3CC0-F06C-4CEA-9B63-C287827CF87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F6B8A5-E45E-4622-8F3F-34379A163B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A0F184D1-889C-4F39-ADBC-6DC750A43BDB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03606-3707-460F-8607-6478F6E58D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1468E-A96C-43AB-82E2-615475034A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6743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dark - 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D37CA1AE-7364-4157-ABF4-1756032098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5029201" y="903778"/>
            <a:ext cx="7162801" cy="1031803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64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6600" y="3545822"/>
            <a:ext cx="6375400" cy="1507055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4267" b="1" i="1" dirty="0" smtClean="0">
                <a:solidFill>
                  <a:schemeClr val="bg1"/>
                </a:solidFill>
              </a:defRPr>
            </a:lvl1pPr>
            <a:lvl2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3733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3733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3733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C19FB1B-5325-417A-A1C2-C9D00E582891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0E8CA32-FB82-4E43-90F1-1AFA5FCCB79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D3D3CC0-F06C-4CEA-9B63-C287827CF87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F6B8A5-E45E-4622-8F3F-34379A163B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B4BF62A4-0422-47AC-BBD8-F4392329B8CC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03606-3707-460F-8607-6478F6E58D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1468E-A96C-43AB-82E2-615475034A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57088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 light - chan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E70EEB64-8022-4CF2-98C9-7776C451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DE9E0955-1444-49B2-B3D9-16C4267287D8}" type="datetime1">
              <a:rPr lang="de-DE" smtClean="0"/>
              <a:t>10.10.2023</a:t>
            </a:fld>
            <a:endParaRPr 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2C039191-31E3-46F7-B9E5-12CA419E7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5FA30116-B9FD-4E09-93F9-7A4950F8B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20BAA01-9B75-42BE-BD21-8DB3FEA9D4A6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965825"/>
            <a:ext cx="667200" cy="609928"/>
            <a:chOff x="3462337" y="1557433"/>
            <a:chExt cx="2217610" cy="2032062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EE7CE88-F764-4126-B7BB-249E22E23B6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2AAAA5E5-0BAE-4BDF-83DF-11004C394965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6032501"/>
            <a:ext cx="12192000" cy="825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5" name="Titel 14">
            <a:extLst>
              <a:ext uri="{FF2B5EF4-FFF2-40B4-BE49-F238E27FC236}">
                <a16:creationId xmlns:a16="http://schemas.microsoft.com/office/drawing/2014/main" id="{8881F0F0-6E5E-4C74-8700-A154030A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1962600"/>
            <a:ext cx="7620001" cy="1375737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FECECBE-6F0B-4586-A6E7-93DB53EC76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467" y="1"/>
            <a:ext cx="1684867" cy="375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22133" b="1" i="1">
                <a:solidFill>
                  <a:schemeClr val="accent2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4320722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DA7475D-D2F3-420A-8496-CBD3BAD00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0A7B6D87-3A18-4776-9E1B-68F3BC7515F8}" type="datetime1">
              <a:rPr lang="de-DE" smtClean="0"/>
              <a:t>10.10.2023</a:t>
            </a:fld>
            <a:endParaRPr 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FDEA3880-A5ED-4D6F-9AA9-D15002CFA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FEB4B338-3F4D-4735-878B-521B3FDCC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6032501"/>
            <a:ext cx="12192000" cy="825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2870200" y="1962600"/>
            <a:ext cx="7620001" cy="1375737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14F88C-A984-4C8A-9F04-8B6BE5C46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467" y="1"/>
            <a:ext cx="1684867" cy="375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22133" b="1" i="1">
                <a:solidFill>
                  <a:schemeClr val="bg1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39B390B-96B3-4606-9B5E-1271515140E9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965825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517E1DF-C0FC-4709-B437-B5B0563F730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4BE8E01-A524-40B5-B54A-6E76D2918C20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402872056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3ADC6881-DD78-4C0B-B58B-E1A5C0933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3439462B-FC39-4903-85F1-F845CB1101D7}" type="datetime1">
              <a:rPr lang="de-DE" smtClean="0"/>
              <a:t>10.10.2023</a:t>
            </a:fld>
            <a:endParaRPr 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1247E59F-3334-456E-BF35-D3CAD5A12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D2B0174C-C055-49E1-A3C3-3871C28B9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6032501"/>
            <a:ext cx="12192000" cy="825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39B390B-96B3-4606-9B5E-1271515140E9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965825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517E1DF-C0FC-4709-B437-B5B0563F730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4BE8E01-A524-40B5-B54A-6E76D2918C20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0" name="Titel 14">
            <a:extLst>
              <a:ext uri="{FF2B5EF4-FFF2-40B4-BE49-F238E27FC236}">
                <a16:creationId xmlns:a16="http://schemas.microsoft.com/office/drawing/2014/main" id="{096C110B-46DE-40B2-A182-73A27D7F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1962600"/>
            <a:ext cx="7620001" cy="1375737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A34599EC-4A90-49E6-9D71-36E55CC9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467" y="1"/>
            <a:ext cx="1684867" cy="375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22133" b="1" i="1">
                <a:solidFill>
                  <a:schemeClr val="bg1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263107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light - chan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447D548-FCF0-49D6-831F-0DCA09668C8F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7ECFA1C-5DD3-4AC6-BF99-50166D33EB80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7DC5097-384E-4DEA-AD50-027975D00ABE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901EBE45-1EBD-46CD-86CC-0AF73C1600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D60422DD-62C2-462F-A952-B36CD24D30F4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1778000"/>
            <a:ext cx="10058400" cy="25908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5333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5333"/>
            </a:lvl2pPr>
            <a:lvl3pPr algn="ctr">
              <a:defRPr sz="5333"/>
            </a:lvl3pPr>
            <a:lvl4pPr algn="ctr">
              <a:defRPr sz="5333"/>
            </a:lvl4pPr>
            <a:lvl5pPr algn="ctr">
              <a:defRPr sz="5333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49689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CAFADFA-E086-42A9-A438-EFFC84139830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745D989-EB1F-48B9-957E-9E8104746509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34E06C7-A34E-45B5-8C16-B7A4C1CC0D6E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7C7DF693-CC03-467E-9EB3-59FCD6B781F4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1778000"/>
            <a:ext cx="10058400" cy="25908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5333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5333"/>
            </a:lvl2pPr>
            <a:lvl3pPr algn="ctr">
              <a:defRPr sz="5333"/>
            </a:lvl3pPr>
            <a:lvl4pPr algn="ctr">
              <a:defRPr sz="5333"/>
            </a:lvl4pPr>
            <a:lvl5pPr algn="ctr">
              <a:defRPr sz="5333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49584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B2C020-8D34-46CF-B7EC-55BB8126A2CA}"/>
              </a:ext>
            </a:extLst>
          </p:cNvPr>
          <p:cNvSpPr/>
          <p:nvPr userDrawn="1"/>
        </p:nvSpPr>
        <p:spPr>
          <a:xfrm>
            <a:off x="167100" y="5353340"/>
            <a:ext cx="1027929" cy="928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5A93F67-2EB0-4A99-8C9D-8F35F43F6269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78824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70CF396-78D1-4507-974D-25354E24F962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1FB0B24-8BCF-47C4-9DA1-EF6E147375C1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4C499C2C-69F4-4564-B0B7-EACB7902A842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1778000"/>
            <a:ext cx="10058400" cy="25908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5333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5333"/>
            </a:lvl2pPr>
            <a:lvl3pPr algn="ctr">
              <a:defRPr sz="5333"/>
            </a:lvl3pPr>
            <a:lvl4pPr algn="ctr">
              <a:defRPr sz="5333"/>
            </a:lvl4pPr>
            <a:lvl5pPr algn="ctr">
              <a:defRPr sz="5333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54941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5028" y="643200"/>
            <a:ext cx="10209600" cy="715200"/>
          </a:xfrm>
          <a:prstGeom prst="rect">
            <a:avLst/>
          </a:prstGeom>
        </p:spPr>
        <p:txBody>
          <a:bodyPr/>
          <a:lstStyle>
            <a:lvl1pPr>
              <a:defRPr sz="3733" b="1" i="1" baseline="0"/>
            </a:lvl1pPr>
          </a:lstStyle>
          <a:p>
            <a:r>
              <a:rPr lang="de-DE" dirty="0"/>
              <a:t>Agenda – 1 </a:t>
            </a:r>
            <a:r>
              <a:rPr lang="de-DE" dirty="0" err="1"/>
              <a:t>column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3827392B-C47B-46B3-8F8B-907828981533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5028" y="1612901"/>
            <a:ext cx="10210800" cy="4368799"/>
          </a:xfrm>
        </p:spPr>
        <p:txBody>
          <a:bodyPr>
            <a:normAutofit/>
          </a:bodyPr>
          <a:lstStyle>
            <a:lvl1pPr marL="594769" indent="-594769">
              <a:lnSpc>
                <a:spcPct val="100000"/>
              </a:lnSpc>
              <a:spcAft>
                <a:spcPts val="1600"/>
              </a:spcAft>
              <a:buSzPct val="100000"/>
              <a:buFont typeface="+mj-lt"/>
              <a:buAutoNum type="arabicPeriod"/>
              <a:defRPr sz="2667"/>
            </a:lvl1pPr>
            <a:lvl2pPr marL="958827" indent="-241294">
              <a:lnSpc>
                <a:spcPct val="100000"/>
              </a:lnSpc>
              <a:spcAft>
                <a:spcPts val="1600"/>
              </a:spcAft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96200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and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A2F282F-C6AF-49BC-A98C-952A49A21A9D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D7C4CFD1-12D3-421F-A94C-9E703646CF20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1FEBAC4-EACE-4E61-8F8B-0EC73B4E5E64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71445BC-F6B0-415E-916E-816F72A24C97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6530FD-ACE3-4CAB-8215-F1C043DC7E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fld id="{8D6C10D3-FD01-2646-BD94-6E53B949F869}" type="datetime1">
              <a:rPr lang="de-DE" smtClean="0"/>
              <a:t>10.10.2023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C5A6DC-88B7-47C6-9278-6BA8A3420D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58039C-9BE2-44BE-8187-7D707C6BBD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3814C89C-BD6E-49B5-BE31-87926B15E7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95028" y="641351"/>
            <a:ext cx="10210800" cy="7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AD508F26-9B53-4D40-8B0B-EA0F0BDB2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5029" y="1612901"/>
            <a:ext cx="4757039" cy="4368799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55112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4B50D34A-A471-4F21-AABD-067517BD02C2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5028" y="1612901"/>
            <a:ext cx="10210800" cy="4368799"/>
          </a:xfrm>
        </p:spPr>
        <p:txBody>
          <a:bodyPr numCol="2" spcCol="720000">
            <a:normAutofit/>
          </a:bodyPr>
          <a:lstStyle>
            <a:lvl1pPr marL="594769" indent="-594769">
              <a:lnSpc>
                <a:spcPct val="100000"/>
              </a:lnSpc>
              <a:spcAft>
                <a:spcPts val="1600"/>
              </a:spcAft>
              <a:buSzPct val="100000"/>
              <a:buFont typeface="+mj-lt"/>
              <a:buAutoNum type="arabicPeriod"/>
              <a:tabLst/>
              <a:defRPr sz="2400"/>
            </a:lvl1pPr>
            <a:lvl2pPr marL="958827" indent="-241294">
              <a:lnSpc>
                <a:spcPct val="100000"/>
              </a:lnSpc>
              <a:spcAft>
                <a:spcPts val="1600"/>
              </a:spcAft>
              <a:defRPr sz="2133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733" baseline="0" dirty="0"/>
            </a:lvl1pPr>
          </a:lstStyle>
          <a:p>
            <a:pPr lvl="0"/>
            <a:r>
              <a:rPr lang="de-DE" dirty="0"/>
              <a:t>Agenda – 2 </a:t>
            </a:r>
            <a:r>
              <a:rPr lang="de-DE" dirty="0" err="1"/>
              <a:t>columns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35509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0FAC8-8930-4364-97E8-3017A04C7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5028" y="1612901"/>
            <a:ext cx="10210800" cy="4368799"/>
          </a:xfrm>
        </p:spPr>
        <p:txBody>
          <a:bodyPr/>
          <a:lstStyle>
            <a:lvl1pPr>
              <a:lnSpc>
                <a:spcPct val="100000"/>
              </a:lnSpc>
              <a:spcAft>
                <a:spcPts val="1600"/>
              </a:spcAft>
              <a:defRPr/>
            </a:lvl1pPr>
            <a:lvl2pPr>
              <a:lnSpc>
                <a:spcPct val="100000"/>
              </a:lnSpc>
              <a:spcAft>
                <a:spcPts val="1600"/>
              </a:spcAft>
              <a:defRPr sz="2400"/>
            </a:lvl2pPr>
            <a:lvl3pPr>
              <a:lnSpc>
                <a:spcPct val="100000"/>
              </a:lnSpc>
              <a:spcAft>
                <a:spcPts val="1600"/>
              </a:spcAft>
              <a:defRPr sz="2133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276EBFF-1A25-43AB-88E5-CF1CF07B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F0AD3BF-3BB6-4957-8486-E5854461D6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82A36B3B-03C5-4E3D-8C1C-7F2F6F8716B8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7B1FD5-20CA-4683-8A3E-B3003CCE5A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231ED4D-1B7D-49EF-8251-BAC13A4FD2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16242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5BF0AEAA-A308-4059-BF17-9E864DEE8A20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637110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dlin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82EE879A-245A-43A3-9BD4-E508E6F68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F4150026-C086-4B76-A0C6-13428C432006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73935440-9C6B-471F-BE7B-6C972F363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976E6755-9CAE-410A-BAC5-1E1BC255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69008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adline only - no footer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4">
            <a:extLst>
              <a:ext uri="{FF2B5EF4-FFF2-40B4-BE49-F238E27FC236}">
                <a16:creationId xmlns:a16="http://schemas.microsoft.com/office/drawing/2014/main" id="{B9E6AE02-0D61-48C6-8B5D-C1B03A955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E73FEA56-966F-4C56-A4D8-6417FA90A03C}" type="datetime1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712850A1-9368-41B0-A11E-E48DEE851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47D23A51-A0F5-451D-8865-FC7A0DF41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13">
            <a:extLst>
              <a:ext uri="{FF2B5EF4-FFF2-40B4-BE49-F238E27FC236}">
                <a16:creationId xmlns:a16="http://schemas.microsoft.com/office/drawing/2014/main" id="{263E82CE-0603-49B5-87DF-59458DD300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285899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F0117EB-FB55-4F9A-8E99-8CA079DE7D24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A99A0A1-091F-40C3-993C-AB7EB6E407E5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F9370F1-FA45-47AE-9552-C4C42960E595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271C9B84-85A4-4C78-A85D-A48AF702D6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2910F7DE-109D-4D18-881F-058E209BBFE2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508568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schwarz enthält.&#10;&#10;Automatisch generierte Beschreibung">
            <a:extLst>
              <a:ext uri="{FF2B5EF4-FFF2-40B4-BE49-F238E27FC236}">
                <a16:creationId xmlns:a16="http://schemas.microsoft.com/office/drawing/2014/main" id="{AB553C71-04CC-4D52-8607-FEE5E34C3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</a:blip>
          <a:srcRect t="-15" b="11197"/>
          <a:stretch>
            <a:fillRect/>
          </a:stretch>
        </p:blipFill>
        <p:spPr>
          <a:xfrm>
            <a:off x="0" y="423334"/>
            <a:ext cx="12192000" cy="60938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94784DB-A30A-4489-ADC0-89421A2ECEB5}"/>
              </a:ext>
            </a:extLst>
          </p:cNvPr>
          <p:cNvSpPr>
            <a:spLocks/>
          </p:cNvSpPr>
          <p:nvPr userDrawn="1"/>
        </p:nvSpPr>
        <p:spPr>
          <a:xfrm>
            <a:off x="0" y="6518090"/>
            <a:ext cx="1323291" cy="3399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24CD3C5-6F00-4133-A1A3-4024D2CBA4AA}"/>
              </a:ext>
            </a:extLst>
          </p:cNvPr>
          <p:cNvSpPr>
            <a:spLocks/>
          </p:cNvSpPr>
          <p:nvPr userDrawn="1"/>
        </p:nvSpPr>
        <p:spPr>
          <a:xfrm>
            <a:off x="1" y="6345288"/>
            <a:ext cx="295839" cy="512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F8869A5-B280-404E-B78F-C4863A009477}"/>
              </a:ext>
            </a:extLst>
          </p:cNvPr>
          <p:cNvSpPr>
            <a:spLocks/>
          </p:cNvSpPr>
          <p:nvPr userDrawn="1"/>
        </p:nvSpPr>
        <p:spPr>
          <a:xfrm>
            <a:off x="953579" y="6345288"/>
            <a:ext cx="11238421" cy="182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368B0813-3667-4AAB-86D8-952D51BCB8B6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9" y="424394"/>
            <a:ext cx="10210800" cy="713316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207F527-F747-4478-891B-2F092DC66A64}"/>
              </a:ext>
            </a:extLst>
          </p:cNvPr>
          <p:cNvGrpSpPr/>
          <p:nvPr userDrawn="1"/>
        </p:nvGrpSpPr>
        <p:grpSpPr>
          <a:xfrm>
            <a:off x="3553737" y="2497402"/>
            <a:ext cx="690359" cy="378407"/>
            <a:chOff x="2888289" y="1815731"/>
            <a:chExt cx="517769" cy="283805"/>
          </a:xfrm>
        </p:grpSpPr>
        <p:sp>
          <p:nvSpPr>
            <p:cNvPr id="17" name="Oval 40">
              <a:extLst>
                <a:ext uri="{FF2B5EF4-FFF2-40B4-BE49-F238E27FC236}">
                  <a16:creationId xmlns:a16="http://schemas.microsoft.com/office/drawing/2014/main" id="{BD016D09-0EE9-4EE1-B612-2017601B89FF}"/>
                </a:ext>
              </a:extLst>
            </p:cNvPr>
            <p:cNvSpPr/>
            <p:nvPr/>
          </p:nvSpPr>
          <p:spPr>
            <a:xfrm>
              <a:off x="2971975" y="2027536"/>
              <a:ext cx="72000" cy="7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bIns="108000" rtlCol="0" anchor="ctr"/>
            <a:lstStyle/>
            <a:p>
              <a:pPr marL="0" marR="0" lvl="0" indent="0" algn="ctr" defTabSz="5418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EFFB461E-0A89-4AB2-A8B9-C84522C80990}"/>
                </a:ext>
              </a:extLst>
            </p:cNvPr>
            <p:cNvSpPr txBox="1"/>
            <p:nvPr/>
          </p:nvSpPr>
          <p:spPr>
            <a:xfrm>
              <a:off x="2888289" y="1815731"/>
              <a:ext cx="517769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5418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</a:rPr>
                <a:t>New York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E0A46C4-7189-4A86-9F87-A0CC6040CE86}"/>
              </a:ext>
            </a:extLst>
          </p:cNvPr>
          <p:cNvGrpSpPr/>
          <p:nvPr userDrawn="1"/>
        </p:nvGrpSpPr>
        <p:grpSpPr>
          <a:xfrm>
            <a:off x="2459883" y="2917812"/>
            <a:ext cx="413437" cy="306523"/>
            <a:chOff x="2281003" y="2098292"/>
            <a:chExt cx="310078" cy="229892"/>
          </a:xfrm>
        </p:grpSpPr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856B4FF0-8F0F-4910-97F4-133811A876CA}"/>
                </a:ext>
              </a:extLst>
            </p:cNvPr>
            <p:cNvSpPr/>
            <p:nvPr/>
          </p:nvSpPr>
          <p:spPr>
            <a:xfrm>
              <a:off x="2465932" y="2256184"/>
              <a:ext cx="72000" cy="7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bIns="108000" rtlCol="0" anchor="ctr"/>
            <a:lstStyle/>
            <a:p>
              <a:pPr marL="0" marR="0" lvl="0" indent="0" algn="ctr" defTabSz="5418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BentonSans-Book"/>
              </a:endParaRP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417258C4-AA8E-4443-B62F-EA4702D8E5E7}"/>
                </a:ext>
              </a:extLst>
            </p:cNvPr>
            <p:cNvSpPr txBox="1"/>
            <p:nvPr/>
          </p:nvSpPr>
          <p:spPr>
            <a:xfrm>
              <a:off x="2281003" y="2098292"/>
              <a:ext cx="310078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5418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</a:rPr>
                <a:t>Dallas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1A0BE0B-79F4-4B6E-971D-72A6C6370C4B}"/>
              </a:ext>
            </a:extLst>
          </p:cNvPr>
          <p:cNvGrpSpPr/>
          <p:nvPr userDrawn="1"/>
        </p:nvGrpSpPr>
        <p:grpSpPr>
          <a:xfrm>
            <a:off x="2608662" y="2491627"/>
            <a:ext cx="690359" cy="394475"/>
            <a:chOff x="2618590" y="1803680"/>
            <a:chExt cx="517769" cy="295856"/>
          </a:xfrm>
        </p:grpSpPr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FE83A84C-E80F-4118-BAB4-8506C8BF3A4A}"/>
                </a:ext>
              </a:extLst>
            </p:cNvPr>
            <p:cNvSpPr/>
            <p:nvPr/>
          </p:nvSpPr>
          <p:spPr>
            <a:xfrm>
              <a:off x="2971975" y="2027536"/>
              <a:ext cx="72000" cy="7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bIns="108000" rtlCol="0" anchor="ctr"/>
            <a:lstStyle/>
            <a:p>
              <a:pPr marL="0" marR="0" lvl="0" indent="0" algn="ctr" defTabSz="5418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B292CB72-14A6-4E4D-90BC-6B0AB36A87FA}"/>
                </a:ext>
              </a:extLst>
            </p:cNvPr>
            <p:cNvSpPr txBox="1"/>
            <p:nvPr/>
          </p:nvSpPr>
          <p:spPr>
            <a:xfrm>
              <a:off x="2618590" y="1803680"/>
              <a:ext cx="517769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5418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</a:rPr>
                <a:t>Chicago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055B09A-3EFB-4B5A-B473-FDC4AA31AEBA}"/>
              </a:ext>
            </a:extLst>
          </p:cNvPr>
          <p:cNvGrpSpPr/>
          <p:nvPr userDrawn="1"/>
        </p:nvGrpSpPr>
        <p:grpSpPr>
          <a:xfrm>
            <a:off x="3233882" y="2923684"/>
            <a:ext cx="690359" cy="367144"/>
            <a:chOff x="2295013" y="1690986"/>
            <a:chExt cx="517769" cy="275358"/>
          </a:xfrm>
        </p:grpSpPr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4AA712BD-38EE-4AD9-BA43-ADAA2FCBABCB}"/>
                </a:ext>
              </a:extLst>
            </p:cNvPr>
            <p:cNvSpPr/>
            <p:nvPr/>
          </p:nvSpPr>
          <p:spPr>
            <a:xfrm>
              <a:off x="2444925" y="1690986"/>
              <a:ext cx="72000" cy="72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bIns="108000" rtlCol="0" anchor="ctr"/>
            <a:lstStyle/>
            <a:p>
              <a:pPr marL="0" marR="0" lvl="0" indent="0" algn="ctr" defTabSz="5418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C850F7B2-4FA2-4204-9A36-B7057543D352}"/>
                </a:ext>
              </a:extLst>
            </p:cNvPr>
            <p:cNvSpPr txBox="1"/>
            <p:nvPr/>
          </p:nvSpPr>
          <p:spPr>
            <a:xfrm>
              <a:off x="2295013" y="1750900"/>
              <a:ext cx="517769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54185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MS PGothic" charset="0"/>
                </a:rPr>
                <a:t>Richmond</a:t>
              </a: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69FDFF77-2A60-4435-A459-50E604FB92BF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431800"/>
          </a:xfrm>
          <a:prstGeom prst="rect">
            <a:avLst/>
          </a:prstGeom>
          <a:solidFill>
            <a:srgbClr val="082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</p:spTree>
    <p:extLst>
      <p:ext uri="{BB962C8B-B14F-4D97-AF65-F5344CB8AC3E}">
        <p14:creationId xmlns:p14="http://schemas.microsoft.com/office/powerpoint/2010/main" val="29007895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14983F4C-BDB9-4ACA-8C8C-92A8C68B4168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9" y="424394"/>
            <a:ext cx="10210800" cy="713316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849719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5013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81D38F22-E8D2-4D37-9D43-402197B8B43C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9" y="424394"/>
            <a:ext cx="10210800" cy="713316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992775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ight - 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0A4527D4-C9CB-48CE-A995-94EFAA599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80CEE8E4-7CB0-4964-AB00-9627081804FA}" type="datetime1">
              <a:rPr lang="de-DE" smtClean="0"/>
              <a:t>10.10.2023</a:t>
            </a:fld>
            <a:endParaRPr lang="de-DE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BC16214E-375E-4EDD-8C32-93218D38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21" name="Foliennummernplatzhalter 6">
            <a:extLst>
              <a:ext uri="{FF2B5EF4-FFF2-40B4-BE49-F238E27FC236}">
                <a16:creationId xmlns:a16="http://schemas.microsoft.com/office/drawing/2014/main" id="{AF601D6E-8680-4C9D-9358-7FE918B82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035D6A-AB0F-4C24-ABAE-EAC28AA7985C}"/>
              </a:ext>
            </a:extLst>
          </p:cNvPr>
          <p:cNvSpPr/>
          <p:nvPr userDrawn="1"/>
        </p:nvSpPr>
        <p:spPr>
          <a:xfrm>
            <a:off x="130175" y="5495926"/>
            <a:ext cx="1209676" cy="742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62C2D3-2FCC-45CA-8EC6-A2B6F9F229DE}"/>
              </a:ext>
            </a:extLst>
          </p:cNvPr>
          <p:cNvSpPr/>
          <p:nvPr userDrawn="1"/>
        </p:nvSpPr>
        <p:spPr>
          <a:xfrm>
            <a:off x="430328" y="5578825"/>
            <a:ext cx="271995" cy="294185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AD7925F-DA33-4F8B-8FAC-289A06B6C2E4}"/>
              </a:ext>
            </a:extLst>
          </p:cNvPr>
          <p:cNvSpPr/>
          <p:nvPr userDrawn="1"/>
        </p:nvSpPr>
        <p:spPr>
          <a:xfrm>
            <a:off x="295839" y="5683661"/>
            <a:ext cx="667200" cy="505091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240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E0891FC5-A69E-4F72-AF69-2252989145F0}"/>
              </a:ext>
            </a:extLst>
          </p:cNvPr>
          <p:cNvSpPr>
            <a:spLocks/>
          </p:cNvSpPr>
          <p:nvPr userDrawn="1"/>
        </p:nvSpPr>
        <p:spPr>
          <a:xfrm>
            <a:off x="0" y="6345637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E2C4A4C3-9FBD-4BCE-A9E8-52B14321893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E437C3-8615-4298-8E2D-6F47EE4D9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206" y="6509087"/>
            <a:ext cx="959076" cy="196863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65300" y="1635727"/>
            <a:ext cx="9840384" cy="712901"/>
          </a:xfrm>
        </p:spPr>
        <p:txBody>
          <a:bodyPr/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EAFB55CC-531F-4BAA-8A5A-5DFB33180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5300" y="5518429"/>
            <a:ext cx="9840384" cy="420562"/>
          </a:xfrm>
          <a:noFill/>
          <a:ln>
            <a:noFill/>
          </a:ln>
        </p:spPr>
        <p:txBody>
          <a:bodyPr wrap="square" lIns="91436" tIns="45719" rIns="91436" bIns="45719" anchor="b">
            <a:spAutoFit/>
          </a:bodyPr>
          <a:lstStyle>
            <a:lvl1pPr>
              <a:lnSpc>
                <a:spcPct val="100000"/>
              </a:lnSpc>
              <a:buNone/>
              <a:defRPr lang="de-DE" sz="2133" dirty="0" smtClean="0">
                <a:solidFill>
                  <a:schemeClr val="accent2"/>
                </a:solidFill>
                <a:latin typeface="Arial" charset="0"/>
                <a:cs typeface="ＭＳ Ｐゴシック" charset="0"/>
              </a:defRPr>
            </a:lvl1pPr>
            <a:lvl2pPr>
              <a:buNone/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2pPr>
            <a:lvl3pPr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3pPr>
            <a:lvl4pPr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4pPr>
            <a:lvl5pPr>
              <a:defRPr lang="de-DE" sz="3200" dirty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5pPr>
          </a:lstStyle>
          <a:p>
            <a:pPr lvl="0" defTabSz="543148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AD37318-020F-4ED0-B113-35BD81BF8ED9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45A5BB2-DFE8-40A9-89C0-0A3B28A8BFB1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405D22D-FC87-4572-AA02-FAE0BE38893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303559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and imag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F79BF87-9824-4E84-978B-7413A4CA0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C4D5CFB-19DE-4637-B9E9-38AAD79C85E5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78824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B4A115C1-3530-4E61-B786-E2A95303F38F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7DBD90FF-A9C3-42D2-93A0-703222A1C133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71445BC-F6B0-415E-916E-816F72A24C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507281-AC63-4612-A5AF-7CFE3C5964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fld id="{875CDFBF-F719-DF4C-BA17-F807DC6F7116}" type="datetime1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CDD16B-887D-4D2A-96F1-E91D8CBC4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C5582D-1A0E-4586-AE55-54F88C1784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6" name="Titelplatzhalter 1">
            <a:extLst>
              <a:ext uri="{FF2B5EF4-FFF2-40B4-BE49-F238E27FC236}">
                <a16:creationId xmlns:a16="http://schemas.microsoft.com/office/drawing/2014/main" id="{92F1ABF4-412C-4AA8-B63D-AAADE93661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95028" y="641351"/>
            <a:ext cx="10210800" cy="7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2A263F6-3250-4E9F-A1F0-5FE62CCF1B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5029" y="1612901"/>
            <a:ext cx="4757039" cy="4368799"/>
          </a:xfrm>
        </p:spPr>
        <p:txBody>
          <a:bodyPr/>
          <a:lstStyle>
            <a:lvl1pPr>
              <a:buClrTx/>
              <a:defRPr sz="2400">
                <a:solidFill>
                  <a:schemeClr val="bg1"/>
                </a:solidFill>
              </a:defRPr>
            </a:lvl1pPr>
            <a:lvl2pPr>
              <a:buClrTx/>
              <a:defRPr sz="2133">
                <a:solidFill>
                  <a:schemeClr val="bg1"/>
                </a:solidFill>
              </a:defRPr>
            </a:lvl2pPr>
            <a:lvl3pPr>
              <a:buClrTx/>
              <a:defRPr sz="1867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55336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dark - 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1629B6DD-A1C6-4427-AE0A-6616BE251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9D971D49-CD1E-4864-B699-F062E4F37F71}" type="datetime1">
              <a:rPr lang="de-DE" smtClean="0"/>
              <a:t>10.10.2023</a:t>
            </a:fld>
            <a:endParaRPr lang="de-DE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0F726876-E961-4FDF-B857-916ABFB3D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34361259-2035-4CF0-8AE2-EAF9C6466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CBB1FF7-BC9A-4EA0-BE29-1037ED42F28A}"/>
              </a:ext>
            </a:extLst>
          </p:cNvPr>
          <p:cNvSpPr>
            <a:spLocks/>
          </p:cNvSpPr>
          <p:nvPr userDrawn="1"/>
        </p:nvSpPr>
        <p:spPr>
          <a:xfrm>
            <a:off x="0" y="6345637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CD4D9A3D-BEC2-4F4B-ABE9-A89FAA3AB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2"/>
            <a:ext cx="12192000" cy="6518273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>
              <a:buNone/>
              <a:defRPr lang="de-DE" sz="1467" noProof="0" dirty="0">
                <a:solidFill>
                  <a:schemeClr val="accent1"/>
                </a:solidFill>
              </a:defRPr>
            </a:lvl1pPr>
          </a:lstStyle>
          <a:p>
            <a:pPr lvl="0" algn="ctr">
              <a:buNone/>
            </a:pPr>
            <a:r>
              <a:rPr lang="de-DE" noProof="0"/>
              <a:t>Bild auf Platzhalter ziehen oder durch Klicken auf Symbol hinzufügen</a:t>
            </a:r>
          </a:p>
          <a:p>
            <a:pPr lvl="0" algn="ctr">
              <a:buNone/>
            </a:pPr>
            <a:endParaRPr lang="de-DE" noProof="0"/>
          </a:p>
          <a:p>
            <a:pPr lvl="0" algn="ctr">
              <a:buNone/>
            </a:pPr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55CB32-E313-4284-A77A-88824D833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65300" y="1635727"/>
            <a:ext cx="9840384" cy="712901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172530-799F-4EC1-909A-E1CD311D5C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5300" y="5518429"/>
            <a:ext cx="9840384" cy="420562"/>
          </a:xfrm>
          <a:noFill/>
          <a:ln>
            <a:noFill/>
          </a:ln>
        </p:spPr>
        <p:txBody>
          <a:bodyPr wrap="square" lIns="91436" tIns="45719" rIns="91436" bIns="45719" anchor="b">
            <a:spAutoFit/>
          </a:bodyPr>
          <a:lstStyle>
            <a:lvl1pPr>
              <a:lnSpc>
                <a:spcPct val="100000"/>
              </a:lnSpc>
              <a:buNone/>
              <a:defRPr lang="de-DE" sz="2133" dirty="0" smtClean="0">
                <a:solidFill>
                  <a:srgbClr val="FFFFFF"/>
                </a:solidFill>
                <a:latin typeface="Arial" charset="0"/>
                <a:cs typeface="ＭＳ Ｐゴシック" charset="0"/>
              </a:defRPr>
            </a:lvl1pPr>
            <a:lvl2pPr>
              <a:buNone/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2pPr>
            <a:lvl3pPr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3pPr>
            <a:lvl4pPr>
              <a:defRPr lang="de-DE" sz="32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4pPr>
            <a:lvl5pPr>
              <a:defRPr lang="de-DE" sz="3200" dirty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5pPr>
          </a:lstStyle>
          <a:p>
            <a:pPr lvl="0" defTabSz="543148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823096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CD67A386-8309-4412-8BEE-384B47B7D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33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0AF490E5-F84A-45A7-B172-C0855ADBF5D7}" type="datetime1">
              <a:rPr lang="de-DE" smtClean="0"/>
              <a:t>10.10.2023</a:t>
            </a:fld>
            <a:endParaRPr lang="de-DE" dirty="0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C368B28F-FA75-4CEE-8D0C-F889C54E3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0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33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PowerPoint User Guide</a:t>
            </a:r>
          </a:p>
        </p:txBody>
      </p:sp>
      <p:sp>
        <p:nvSpPr>
          <p:cNvPr id="21" name="Foliennummernplatzhalter 6">
            <a:extLst>
              <a:ext uri="{FF2B5EF4-FFF2-40B4-BE49-F238E27FC236}">
                <a16:creationId xmlns:a16="http://schemas.microsoft.com/office/drawing/2014/main" id="{D6555C0F-F6A9-4A8B-A32F-105B947D5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34000"/>
            <a:ext cx="24000" cy="2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33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Ein Bild, das Himmel, draußen, Stadt, Gebäude enthält.&#10;&#10;Automatisch generierte Beschreibung">
            <a:extLst>
              <a:ext uri="{FF2B5EF4-FFF2-40B4-BE49-F238E27FC236}">
                <a16:creationId xmlns:a16="http://schemas.microsoft.com/office/drawing/2014/main" id="{6B75EE0D-0B15-4CF1-B8B0-8CD1BAAC705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406FA80-A150-4B25-BB61-1FA355B0ED24}"/>
              </a:ext>
            </a:extLst>
          </p:cNvPr>
          <p:cNvSpPr/>
          <p:nvPr userDrawn="1"/>
        </p:nvSpPr>
        <p:spPr>
          <a:xfrm>
            <a:off x="0" y="-6002"/>
            <a:ext cx="6096000" cy="687000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E4A00F4-AE91-42DC-98C7-EB4818822AB8}"/>
              </a:ext>
            </a:extLst>
          </p:cNvPr>
          <p:cNvSpPr>
            <a:spLocks/>
          </p:cNvSpPr>
          <p:nvPr userDrawn="1"/>
        </p:nvSpPr>
        <p:spPr>
          <a:xfrm>
            <a:off x="0" y="6351639"/>
            <a:ext cx="12192000" cy="512363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bIns="144000" rtlCol="0" anchor="ctr">
            <a:noAutofit/>
          </a:bodyPr>
          <a:lstStyle/>
          <a:p>
            <a:pPr algn="ctr"/>
            <a:endParaRPr lang="de-DE" sz="2267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2407458" y="1265836"/>
            <a:ext cx="3570956" cy="1161424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4267" dirty="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8CDBBD-3B6E-4D23-8311-2FA038E7EB91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D3BEDB4-E85C-48F0-817B-877AE5E93B2C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7A44FC4-520B-4A69-BE39-4099DFB1B06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8AA40C-CE9F-47CA-AD4F-AE79F31CD2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789" y="2734933"/>
            <a:ext cx="5219679" cy="3282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133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4DEAAA9-1BC4-45F0-AD80-1CC510D853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789" y="720740"/>
            <a:ext cx="1570361" cy="1570361"/>
          </a:xfrm>
        </p:spPr>
        <p:txBody>
          <a:bodyPr>
            <a:normAutofit/>
          </a:bodyPr>
          <a:lstStyle>
            <a:lvl1pPr algn="ctr">
              <a:buNone/>
              <a:defRPr sz="1333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CC60CCC8-D10A-42A9-A182-6992376F29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89" y="3386045"/>
            <a:ext cx="5219679" cy="28725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1867" b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1216043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6032501"/>
            <a:ext cx="12192000" cy="825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39B390B-96B3-4606-9B5E-1271515140E9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965825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517E1DF-C0FC-4709-B437-B5B0563F730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4BE8E01-A524-40B5-B54A-6E76D2918C20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30" name="Titel 14">
            <a:extLst>
              <a:ext uri="{FF2B5EF4-FFF2-40B4-BE49-F238E27FC236}">
                <a16:creationId xmlns:a16="http://schemas.microsoft.com/office/drawing/2014/main" id="{096C110B-46DE-40B2-A182-73A27D7F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1962600"/>
            <a:ext cx="7620001" cy="1375737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A34599EC-4A90-49E6-9D71-36E55CC9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467" y="1"/>
            <a:ext cx="1684867" cy="375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22133" b="1" i="1">
                <a:solidFill>
                  <a:schemeClr val="bg1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4467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6032501"/>
            <a:ext cx="12192000" cy="825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2870200" y="1962600"/>
            <a:ext cx="7620001" cy="1375737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14F88C-A984-4C8A-9F04-8B6BE5C46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467" y="1"/>
            <a:ext cx="1684867" cy="375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22133" b="1" i="1">
                <a:solidFill>
                  <a:schemeClr val="bg1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39B390B-96B3-4606-9B5E-1271515140E9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965825"/>
            <a:ext cx="667200" cy="609928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517E1DF-C0FC-4709-B437-B5B0563F730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4BE8E01-A524-40B5-B54A-6E76D2918C20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79022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20BAA01-9B75-42BE-BD21-8DB3FEA9D4A6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965825"/>
            <a:ext cx="667200" cy="609928"/>
            <a:chOff x="3462337" y="1557433"/>
            <a:chExt cx="2217610" cy="2032062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EE7CE88-F764-4126-B7BB-249E22E23B6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2AAAA5E5-0BAE-4BDF-83DF-11004C394965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6032501"/>
            <a:ext cx="12192000" cy="825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5" name="Titel 14">
            <a:extLst>
              <a:ext uri="{FF2B5EF4-FFF2-40B4-BE49-F238E27FC236}">
                <a16:creationId xmlns:a16="http://schemas.microsoft.com/office/drawing/2014/main" id="{8881F0F0-6E5E-4C74-8700-A154030A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1962600"/>
            <a:ext cx="7620001" cy="1375737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FECECBE-6F0B-4586-A6E7-93DB53EC76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467" y="1"/>
            <a:ext cx="1684867" cy="375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22133" b="1" i="1">
                <a:solidFill>
                  <a:schemeClr val="accent2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034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image" Target="../media/image6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3CF14F24-B06E-429E-B782-0803E8D4CFFB}"/>
              </a:ext>
            </a:extLst>
          </p:cNvPr>
          <p:cNvSpPr>
            <a:spLocks/>
          </p:cNvSpPr>
          <p:nvPr userDrawn="1"/>
        </p:nvSpPr>
        <p:spPr>
          <a:xfrm>
            <a:off x="0" y="6518090"/>
            <a:ext cx="1323291" cy="3399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B9E81D0-3E88-4CF2-BEEF-C56DA49D954E}"/>
              </a:ext>
            </a:extLst>
          </p:cNvPr>
          <p:cNvSpPr>
            <a:spLocks/>
          </p:cNvSpPr>
          <p:nvPr userDrawn="1"/>
        </p:nvSpPr>
        <p:spPr>
          <a:xfrm>
            <a:off x="1" y="6345288"/>
            <a:ext cx="295839" cy="512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94C369C-6943-455F-835B-31C06854FD6A}"/>
              </a:ext>
            </a:extLst>
          </p:cNvPr>
          <p:cNvSpPr>
            <a:spLocks/>
          </p:cNvSpPr>
          <p:nvPr userDrawn="1"/>
        </p:nvSpPr>
        <p:spPr>
          <a:xfrm>
            <a:off x="953579" y="6345288"/>
            <a:ext cx="11238421" cy="512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" name="ToolsToo_Slide" descr="ToolsToo_Slide">
            <a:extLst>
              <a:ext uri="{FF2B5EF4-FFF2-40B4-BE49-F238E27FC236}">
                <a16:creationId xmlns:a16="http://schemas.microsoft.com/office/drawing/2014/main" id="{86AA1396-DBA1-48C1-9340-826A18B069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195028" y="641351"/>
            <a:ext cx="10210800" cy="7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95028" y="1612901"/>
            <a:ext cx="10210800" cy="436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bitte in Schriftgröße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Zweite Ebene bitte in Schriftgröße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Dritte Ebene bitte in Schriftgröße 16 </a:t>
            </a:r>
            <a:r>
              <a:rPr lang="de-DE" err="1"/>
              <a:t>pt</a:t>
            </a:r>
            <a:endParaRPr lang="de-DE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08699E06-16F7-4AA2-ADAB-F47DF94FD437}"/>
              </a:ext>
            </a:extLst>
          </p:cNvPr>
          <p:cNvCxnSpPr>
            <a:cxnSpLocks/>
          </p:cNvCxnSpPr>
          <p:nvPr/>
        </p:nvCxnSpPr>
        <p:spPr>
          <a:xfrm>
            <a:off x="2763788" y="6537518"/>
            <a:ext cx="0" cy="13903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0EF11B06-D39F-4E21-A4C1-AA851961A619}"/>
              </a:ext>
            </a:extLst>
          </p:cNvPr>
          <p:cNvCxnSpPr>
            <a:cxnSpLocks/>
          </p:cNvCxnSpPr>
          <p:nvPr/>
        </p:nvCxnSpPr>
        <p:spPr>
          <a:xfrm>
            <a:off x="1995439" y="6537518"/>
            <a:ext cx="0" cy="13903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BB5834DA-4BAA-4DF5-A40D-8BB576D75C17}"/>
              </a:ext>
            </a:extLst>
          </p:cNvPr>
          <p:cNvCxnSpPr>
            <a:cxnSpLocks/>
          </p:cNvCxnSpPr>
          <p:nvPr/>
        </p:nvCxnSpPr>
        <p:spPr>
          <a:xfrm>
            <a:off x="3757155" y="6537518"/>
            <a:ext cx="0" cy="13903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2D86AC-B1A8-415A-BD43-96E16DE183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798783" y="6521392"/>
            <a:ext cx="853087" cy="183091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ctr">
              <a:defRPr lang="de-DE" sz="933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fld id="{163106AC-8022-B34E-A45F-6EFE286C5535}" type="datetime1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10AE44-5CA0-4805-BE67-61EF4505DBF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905249" y="6521392"/>
            <a:ext cx="6578601" cy="183091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lang="de-DE" sz="933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DE-CIX as Service Program - Overview V1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47B513-27B0-40F4-9686-730CDA311F5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323291" y="6521393"/>
            <a:ext cx="656275" cy="183091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933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4720885F-BF03-4E0D-A2BA-DBE27005B2A5}"/>
              </a:ext>
            </a:extLst>
          </p:cNvPr>
          <p:cNvSpPr txBox="1">
            <a:spLocks/>
          </p:cNvSpPr>
          <p:nvPr userDrawn="1"/>
        </p:nvSpPr>
        <p:spPr>
          <a:xfrm>
            <a:off x="2039237" y="6521393"/>
            <a:ext cx="656275" cy="183091"/>
          </a:xfrm>
          <a:prstGeom prst="rect">
            <a:avLst/>
          </a:prstGeom>
        </p:spPr>
        <p:txBody>
          <a:bodyPr vert="horz" lIns="48000" tIns="0" rIns="0" bIns="0" rtlCol="0" anchor="ctr"/>
          <a:lstStyle>
            <a:defPPr>
              <a:defRPr lang="de-DE"/>
            </a:defPPr>
            <a:lvl1pPr algn="l" defTabSz="4064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6400" indent="50800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14388" indent="1000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20788" indent="1508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28775" indent="200025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933">
                <a:solidFill>
                  <a:schemeClr val="accent1">
                    <a:lumMod val="40000"/>
                    <a:lumOff val="60000"/>
                  </a:schemeClr>
                </a:solidFill>
              </a:rPr>
              <a:t>© 2021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632B102-7B0F-42CB-90FF-0C1CD0B4C1B7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3AB1451-C09E-454B-9005-096307C24E9A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0F3B47-4DAD-4E3C-A183-EA75A7486858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2C7C9868-34E4-436C-8CA3-C85282B380F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5418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i="1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2pPr>
      <a:lvl3pPr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3pPr>
      <a:lvl4pPr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4pPr>
      <a:lvl5pPr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5pPr>
      <a:lvl6pPr marL="609585"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6pPr>
      <a:lvl7pPr marL="1219170"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7pPr>
      <a:lvl8pPr marL="1828754"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8pPr>
      <a:lvl9pPr marL="2438339"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9pPr>
    </p:titleStyle>
    <p:bodyStyle>
      <a:lvl1pPr marL="355591" indent="-355591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Wingdings 3" charset="0"/>
        <a:buChar char=""/>
        <a:defRPr sz="2667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marL="770447" indent="-287859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Arial" charset="0"/>
        <a:buChar char="•"/>
        <a:defRPr sz="2133" kern="1200" baseline="0">
          <a:solidFill>
            <a:srgbClr val="1C3F4D"/>
          </a:solidFill>
          <a:latin typeface="Arial"/>
          <a:ea typeface="ＭＳ Ｐゴシック" charset="0"/>
          <a:cs typeface="Arial"/>
        </a:defRPr>
      </a:lvl2pPr>
      <a:lvl3pPr marL="1202237" indent="-330192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Symbol" charset="0"/>
        <a:buChar char="-"/>
        <a:defRPr sz="1867" kern="1200">
          <a:solidFill>
            <a:srgbClr val="1C3F4D"/>
          </a:solidFill>
          <a:latin typeface="Arial"/>
          <a:ea typeface="ＭＳ Ｐゴシック" charset="0"/>
          <a:cs typeface="Arial"/>
        </a:defRPr>
      </a:lvl3pPr>
      <a:lvl4pPr marL="751399" indent="-186262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4pPr>
      <a:lvl5pPr marL="937661" indent="-186262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5pPr>
      <a:lvl6pPr marL="1127204" indent="-187867" algn="l" defTabSz="543080" rtl="0" eaLnBrk="1" latinLnBrk="0" hangingPunct="1">
        <a:lnSpc>
          <a:spcPct val="120000"/>
        </a:lnSpc>
        <a:spcBef>
          <a:spcPts val="0"/>
        </a:spcBef>
        <a:spcAft>
          <a:spcPts val="667"/>
        </a:spcAft>
        <a:buSzPct val="70000"/>
        <a:buFont typeface="Wingdings 3" panose="05040102010807070707" pitchFamily="18" charset="2"/>
        <a:buChar char=""/>
        <a:defRPr sz="2400" kern="1200">
          <a:solidFill>
            <a:srgbClr val="1C3F4D"/>
          </a:solidFill>
          <a:latin typeface="Arial"/>
          <a:ea typeface="+mn-ea"/>
          <a:cs typeface="Arial"/>
        </a:defRPr>
      </a:lvl6pPr>
      <a:lvl7pPr marL="3530049" indent="-271537" algn="l" defTabSz="543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3133" indent="-271537" algn="l" defTabSz="543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6215" indent="-271537" algn="l" defTabSz="543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080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168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9253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2336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5420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8507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1590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4675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3CF14F24-B06E-429E-B782-0803E8D4CFFB}"/>
              </a:ext>
            </a:extLst>
          </p:cNvPr>
          <p:cNvSpPr>
            <a:spLocks/>
          </p:cNvSpPr>
          <p:nvPr userDrawn="1"/>
        </p:nvSpPr>
        <p:spPr>
          <a:xfrm>
            <a:off x="0" y="6518090"/>
            <a:ext cx="1323291" cy="3399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B9E81D0-3E88-4CF2-BEEF-C56DA49D954E}"/>
              </a:ext>
            </a:extLst>
          </p:cNvPr>
          <p:cNvSpPr>
            <a:spLocks/>
          </p:cNvSpPr>
          <p:nvPr userDrawn="1"/>
        </p:nvSpPr>
        <p:spPr>
          <a:xfrm>
            <a:off x="1" y="6345288"/>
            <a:ext cx="295839" cy="512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94C369C-6943-455F-835B-31C06854FD6A}"/>
              </a:ext>
            </a:extLst>
          </p:cNvPr>
          <p:cNvSpPr>
            <a:spLocks/>
          </p:cNvSpPr>
          <p:nvPr userDrawn="1"/>
        </p:nvSpPr>
        <p:spPr>
          <a:xfrm>
            <a:off x="953579" y="6345288"/>
            <a:ext cx="11238421" cy="512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en-GB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" name="ToolsToo_Slide" descr="ToolsToo_Slide">
            <a:extLst>
              <a:ext uri="{FF2B5EF4-FFF2-40B4-BE49-F238E27FC236}">
                <a16:creationId xmlns:a16="http://schemas.microsoft.com/office/drawing/2014/main" id="{86AA1396-DBA1-48C1-9340-826A18B069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bIns="144000" rtlCol="0" anchor="ctr"/>
          <a:lstStyle/>
          <a:p>
            <a:pPr algn="ctr"/>
            <a:endParaRPr lang="de-DE" sz="2267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195028" y="641351"/>
            <a:ext cx="10210800" cy="7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95028" y="1612901"/>
            <a:ext cx="10210800" cy="436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bitte in Schriftgröße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Zweite Ebene bitte in Schriftgröße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Dritte Ebene bitte in Schriftgröße 16 </a:t>
            </a:r>
            <a:r>
              <a:rPr lang="de-DE" err="1"/>
              <a:t>pt</a:t>
            </a:r>
            <a:endParaRPr lang="de-DE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08699E06-16F7-4AA2-ADAB-F47DF94FD437}"/>
              </a:ext>
            </a:extLst>
          </p:cNvPr>
          <p:cNvCxnSpPr>
            <a:cxnSpLocks/>
          </p:cNvCxnSpPr>
          <p:nvPr/>
        </p:nvCxnSpPr>
        <p:spPr>
          <a:xfrm>
            <a:off x="2763788" y="6537518"/>
            <a:ext cx="0" cy="13903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0EF11B06-D39F-4E21-A4C1-AA851961A619}"/>
              </a:ext>
            </a:extLst>
          </p:cNvPr>
          <p:cNvCxnSpPr>
            <a:cxnSpLocks/>
          </p:cNvCxnSpPr>
          <p:nvPr/>
        </p:nvCxnSpPr>
        <p:spPr>
          <a:xfrm>
            <a:off x="1995439" y="6537518"/>
            <a:ext cx="0" cy="13903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BB5834DA-4BAA-4DF5-A40D-8BB576D75C17}"/>
              </a:ext>
            </a:extLst>
          </p:cNvPr>
          <p:cNvCxnSpPr>
            <a:cxnSpLocks/>
          </p:cNvCxnSpPr>
          <p:nvPr/>
        </p:nvCxnSpPr>
        <p:spPr>
          <a:xfrm>
            <a:off x="3757155" y="6537518"/>
            <a:ext cx="0" cy="13903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2D86AC-B1A8-415A-BD43-96E16DE183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798783" y="6521392"/>
            <a:ext cx="853087" cy="183091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ctr">
              <a:defRPr lang="de-DE" sz="933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fld id="{F31F3502-5B85-4B77-99D6-A0CCE9782650}" type="datetime1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10AE44-5CA0-4805-BE67-61EF4505DBF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905249" y="6521392"/>
            <a:ext cx="6578601" cy="183091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lang="de-DE" sz="933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DE-CIX PowerPoint User Guide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47B513-27B0-40F4-9686-730CDA311F5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323291" y="6521393"/>
            <a:ext cx="656275" cy="183091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933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4720885F-BF03-4E0D-A2BA-DBE27005B2A5}"/>
              </a:ext>
            </a:extLst>
          </p:cNvPr>
          <p:cNvSpPr txBox="1">
            <a:spLocks/>
          </p:cNvSpPr>
          <p:nvPr userDrawn="1"/>
        </p:nvSpPr>
        <p:spPr>
          <a:xfrm>
            <a:off x="2039237" y="6521393"/>
            <a:ext cx="656275" cy="183091"/>
          </a:xfrm>
          <a:prstGeom prst="rect">
            <a:avLst/>
          </a:prstGeom>
        </p:spPr>
        <p:txBody>
          <a:bodyPr vert="horz" lIns="48000" tIns="0" rIns="0" bIns="0" rtlCol="0" anchor="ctr"/>
          <a:lstStyle>
            <a:defPPr>
              <a:defRPr lang="de-DE"/>
            </a:defPPr>
            <a:lvl1pPr algn="l" defTabSz="4064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6400" indent="50800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14388" indent="1000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20788" indent="1508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28775" indent="200025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933">
                <a:solidFill>
                  <a:schemeClr val="accent1">
                    <a:lumMod val="40000"/>
                    <a:lumOff val="60000"/>
                  </a:schemeClr>
                </a:solidFill>
              </a:rPr>
              <a:t>© 2021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632B102-7B0F-42CB-90FF-0C1CD0B4C1B7}"/>
              </a:ext>
            </a:extLst>
          </p:cNvPr>
          <p:cNvGrpSpPr>
            <a:grpSpLocks/>
          </p:cNvGrpSpPr>
          <p:nvPr userDrawn="1"/>
        </p:nvGrpSpPr>
        <p:grpSpPr>
          <a:xfrm>
            <a:off x="295839" y="5584825"/>
            <a:ext cx="667200" cy="609928"/>
            <a:chOff x="3462337" y="1557433"/>
            <a:chExt cx="2217610" cy="2032062"/>
          </a:xfrm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3AB1451-C09E-454B-9005-096307C24E9A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0F3B47-4DAD-4E3C-A183-EA75A7486858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400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2C7C9868-34E4-436C-8CA3-C85282B380FF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1006206" y="6515089"/>
            <a:ext cx="959076" cy="1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</p:sldLayoutIdLst>
  <p:transition>
    <p:fade/>
  </p:transition>
  <p:hf hdr="0"/>
  <p:txStyles>
    <p:titleStyle>
      <a:lvl1pPr algn="l" defTabSz="5418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i="1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2pPr>
      <a:lvl3pPr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3pPr>
      <a:lvl4pPr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4pPr>
      <a:lvl5pPr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5pPr>
      <a:lvl6pPr marL="609585"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6pPr>
      <a:lvl7pPr marL="1219170"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7pPr>
      <a:lvl8pPr marL="1828754"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8pPr>
      <a:lvl9pPr marL="2438339" algn="l" defTabSz="541853" rtl="0" eaLnBrk="1" fontAlgn="base" hangingPunct="1">
        <a:spcBef>
          <a:spcPct val="0"/>
        </a:spcBef>
        <a:spcAft>
          <a:spcPct val="0"/>
        </a:spcAft>
        <a:defRPr sz="3733" b="1" i="1">
          <a:solidFill>
            <a:srgbClr val="1C3F4D"/>
          </a:solidFill>
          <a:latin typeface="Arial" charset="0"/>
          <a:ea typeface="ＭＳ Ｐゴシック" charset="0"/>
        </a:defRPr>
      </a:lvl9pPr>
    </p:titleStyle>
    <p:bodyStyle>
      <a:lvl1pPr marL="355591" indent="-355591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Wingdings 3" charset="0"/>
        <a:buChar char=""/>
        <a:defRPr sz="2667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marL="770447" indent="-287859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Arial" charset="0"/>
        <a:buChar char="•"/>
        <a:defRPr sz="2133" kern="1200" baseline="0">
          <a:solidFill>
            <a:srgbClr val="1C3F4D"/>
          </a:solidFill>
          <a:latin typeface="Arial"/>
          <a:ea typeface="ＭＳ Ｐゴシック" charset="0"/>
          <a:cs typeface="Arial"/>
        </a:defRPr>
      </a:lvl2pPr>
      <a:lvl3pPr marL="1202237" indent="-330192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Symbol" charset="0"/>
        <a:buChar char="-"/>
        <a:defRPr sz="1867" kern="1200">
          <a:solidFill>
            <a:srgbClr val="1C3F4D"/>
          </a:solidFill>
          <a:latin typeface="Arial"/>
          <a:ea typeface="ＭＳ Ｐゴシック" charset="0"/>
          <a:cs typeface="Arial"/>
        </a:defRPr>
      </a:lvl3pPr>
      <a:lvl4pPr marL="751399" indent="-186262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4pPr>
      <a:lvl5pPr marL="937661" indent="-186262" algn="l" defTabSz="541853" rtl="0" eaLnBrk="1" fontAlgn="base" hangingPunct="1">
        <a:lnSpc>
          <a:spcPct val="120000"/>
        </a:lnSpc>
        <a:spcBef>
          <a:spcPct val="0"/>
        </a:spcBef>
        <a:spcAft>
          <a:spcPts val="667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5pPr>
      <a:lvl6pPr marL="1127204" indent="-187867" algn="l" defTabSz="543080" rtl="0" eaLnBrk="1" latinLnBrk="0" hangingPunct="1">
        <a:lnSpc>
          <a:spcPct val="120000"/>
        </a:lnSpc>
        <a:spcBef>
          <a:spcPts val="0"/>
        </a:spcBef>
        <a:spcAft>
          <a:spcPts val="667"/>
        </a:spcAft>
        <a:buSzPct val="70000"/>
        <a:buFont typeface="Wingdings 3" panose="05040102010807070707" pitchFamily="18" charset="2"/>
        <a:buChar char=""/>
        <a:defRPr sz="2400" kern="1200">
          <a:solidFill>
            <a:srgbClr val="1C3F4D"/>
          </a:solidFill>
          <a:latin typeface="Arial"/>
          <a:ea typeface="+mn-ea"/>
          <a:cs typeface="Arial"/>
        </a:defRPr>
      </a:lvl6pPr>
      <a:lvl7pPr marL="3530049" indent="-271537" algn="l" defTabSz="543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3133" indent="-271537" algn="l" defTabSz="543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6215" indent="-271537" algn="l" defTabSz="54308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080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168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9253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2336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5420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8507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1590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4675" algn="l" defTabSz="54308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bernd.spiess@de-cix.net" TargetMode="Externa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289049"/>
            <a:ext cx="12192000" cy="55394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dirty="0"/>
              <a:t>Transformat</a:t>
            </a:r>
            <a:r>
              <a:rPr lang="en-US" dirty="0">
                <a:effectLst/>
              </a:rPr>
              <a:t>ion of Peering in Middle East</a:t>
            </a:r>
            <a:endParaRPr lang="de-DE" sz="2133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" panose="020B05030500000200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A78C7-16C6-1600-1A35-85FDB1630C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350" y="1994570"/>
            <a:ext cx="10510478" cy="328295"/>
          </a:xfrm>
        </p:spPr>
        <p:txBody>
          <a:bodyPr/>
          <a:lstStyle/>
          <a:p>
            <a:r>
              <a:rPr lang="en-US" dirty="0"/>
              <a:t>MENOG23 – Bernd Spiess</a:t>
            </a:r>
          </a:p>
        </p:txBody>
      </p:sp>
      <p:sp>
        <p:nvSpPr>
          <p:cNvPr id="9" name="Rechteck 6"/>
          <p:cNvSpPr/>
          <p:nvPr/>
        </p:nvSpPr>
        <p:spPr bwMode="auto">
          <a:xfrm>
            <a:off x="494780" y="525379"/>
            <a:ext cx="6502524" cy="15360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2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09" y="350199"/>
            <a:ext cx="10210800" cy="713316"/>
          </a:xfrm>
        </p:spPr>
        <p:txBody>
          <a:bodyPr/>
          <a:lstStyle/>
          <a:p>
            <a:r>
              <a:rPr lang="en-US" dirty="0"/>
              <a:t>Leaders in IXP Participation in the Region | Operator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AFB2B7-92EC-9E61-3438-C3031E879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09" y="1060767"/>
            <a:ext cx="9859281" cy="528608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7F40E2D-74FA-0BF8-F2C0-A2D479A8B2AB}"/>
              </a:ext>
            </a:extLst>
          </p:cNvPr>
          <p:cNvSpPr/>
          <p:nvPr/>
        </p:nvSpPr>
        <p:spPr>
          <a:xfrm>
            <a:off x="10942090" y="2409152"/>
            <a:ext cx="646481" cy="2346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r>
              <a:rPr lang="de-DE" sz="1700" dirty="0">
                <a:solidFill>
                  <a:schemeClr val="tx1"/>
                </a:solidFill>
                <a:latin typeface="BentonSans-Book"/>
                <a:cs typeface="BentonSans-Book"/>
              </a:rPr>
              <a:t>+100</a:t>
            </a:r>
            <a:endParaRPr lang="en-US" sz="1700" dirty="0" err="1">
              <a:solidFill>
                <a:schemeClr val="tx1"/>
              </a:solidFill>
              <a:latin typeface="BentonSans-Book"/>
              <a:cs typeface="BentonSans-Book"/>
            </a:endParaRPr>
          </a:p>
        </p:txBody>
      </p:sp>
    </p:spTree>
    <p:extLst>
      <p:ext uri="{BB962C8B-B14F-4D97-AF65-F5344CB8AC3E}">
        <p14:creationId xmlns:p14="http://schemas.microsoft.com/office/powerpoint/2010/main" val="27558063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28" y="643200"/>
            <a:ext cx="10209600" cy="715200"/>
          </a:xfrm>
        </p:spPr>
        <p:txBody>
          <a:bodyPr/>
          <a:lstStyle/>
          <a:p>
            <a:r>
              <a:rPr lang="de-DE" sz="3200" dirty="0">
                <a:ea typeface="ＭＳ Ｐゴシック"/>
              </a:rPr>
              <a:t>An </a:t>
            </a:r>
            <a:r>
              <a:rPr lang="de-DE" sz="3200" err="1">
                <a:ea typeface="ＭＳ Ｐゴシック"/>
              </a:rPr>
              <a:t>Example</a:t>
            </a:r>
            <a:r>
              <a:rPr lang="de-DE" sz="3200" dirty="0">
                <a:ea typeface="ＭＳ Ｐゴシック"/>
              </a:rPr>
              <a:t> </a:t>
            </a:r>
            <a:r>
              <a:rPr lang="de-DE" sz="3200" err="1">
                <a:ea typeface="ＭＳ Ｐゴシック"/>
              </a:rPr>
              <a:t>of</a:t>
            </a:r>
            <a:r>
              <a:rPr lang="de-DE" sz="3200" dirty="0">
                <a:ea typeface="ＭＳ Ｐゴシック"/>
              </a:rPr>
              <a:t> a Peering </a:t>
            </a:r>
            <a:r>
              <a:rPr lang="de-DE" sz="3200" err="1">
                <a:ea typeface="ＭＳ Ｐゴシック"/>
              </a:rPr>
              <a:t>Effect</a:t>
            </a:r>
            <a:r>
              <a:rPr lang="de-DE" sz="3200" dirty="0">
                <a:ea typeface="ＭＳ Ｐゴシック"/>
              </a:rPr>
              <a:t> (</a:t>
            </a:r>
            <a:r>
              <a:rPr lang="de-DE" sz="3200" err="1">
                <a:ea typeface="ＭＳ Ｐゴシック"/>
              </a:rPr>
              <a:t>lower</a:t>
            </a:r>
            <a:r>
              <a:rPr lang="de-DE" sz="3200" dirty="0">
                <a:ea typeface="ＭＳ Ｐゴシック"/>
              </a:rPr>
              <a:t> RTT)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98783" y="6521392"/>
            <a:ext cx="853087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10.10.2023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05249" y="6521392"/>
            <a:ext cx="6578601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23291" y="6521393"/>
            <a:ext cx="656275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1F577CD-2C40-BD58-4DEE-E2D39AE9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28" y="1827941"/>
            <a:ext cx="8191921" cy="3467278"/>
          </a:xfrm>
          <a:prstGeom prst="rect">
            <a:avLst/>
          </a:prstGeom>
        </p:spPr>
      </p:pic>
      <p:sp>
        <p:nvSpPr>
          <p:cNvPr id="6" name="Titel 12">
            <a:extLst>
              <a:ext uri="{FF2B5EF4-FFF2-40B4-BE49-F238E27FC236}">
                <a16:creationId xmlns:a16="http://schemas.microsoft.com/office/drawing/2014/main" id="{A5D3ACD6-76FD-7F6E-D866-4A98ABC88F43}"/>
              </a:ext>
            </a:extLst>
          </p:cNvPr>
          <p:cNvSpPr txBox="1">
            <a:spLocks/>
          </p:cNvSpPr>
          <p:nvPr/>
        </p:nvSpPr>
        <p:spPr bwMode="auto">
          <a:xfrm>
            <a:off x="1844231" y="5532966"/>
            <a:ext cx="8503538" cy="30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5418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 i="1" kern="1200" baseline="0">
                <a:solidFill>
                  <a:srgbClr val="1C3F4D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2pPr>
            <a:lvl3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3pPr>
            <a:lvl4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4pPr>
            <a:lvl5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5pPr>
            <a:lvl6pPr marL="609585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6pPr>
            <a:lvl7pPr marL="1219170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7pPr>
            <a:lvl8pPr marL="1828754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8pPr>
            <a:lvl9pPr marL="2438339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600"/>
              <a:t>RTT </a:t>
            </a:r>
            <a:r>
              <a:rPr lang="de-DE" sz="1600" err="1"/>
              <a:t>from</a:t>
            </a:r>
            <a:r>
              <a:rPr lang="de-DE" sz="1600"/>
              <a:t> Dubai/UAE-IX </a:t>
            </a:r>
            <a:r>
              <a:rPr lang="de-DE" sz="1600" err="1"/>
              <a:t>to</a:t>
            </a:r>
            <a:r>
              <a:rPr lang="de-DE" sz="1600"/>
              <a:t> Pakistan via a remote SH-IX </a:t>
            </a:r>
            <a:r>
              <a:rPr lang="de-DE" sz="1600" err="1"/>
              <a:t>peering</a:t>
            </a:r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297652-B582-FFAC-79A7-C6DF803CE735}"/>
              </a:ext>
            </a:extLst>
          </p:cNvPr>
          <p:cNvSpPr/>
          <p:nvPr/>
        </p:nvSpPr>
        <p:spPr>
          <a:xfrm>
            <a:off x="6794500" y="2463800"/>
            <a:ext cx="1096433" cy="1985433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</p:spTree>
    <p:extLst>
      <p:ext uri="{BB962C8B-B14F-4D97-AF65-F5344CB8AC3E}">
        <p14:creationId xmlns:p14="http://schemas.microsoft.com/office/powerpoint/2010/main" val="6124674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28" y="643200"/>
            <a:ext cx="10209600" cy="715200"/>
          </a:xfrm>
        </p:spPr>
        <p:txBody>
          <a:bodyPr/>
          <a:lstStyle/>
          <a:p>
            <a:r>
              <a:rPr lang="de-DE" sz="3200" dirty="0" err="1"/>
              <a:t>Why</a:t>
            </a:r>
            <a:r>
              <a:rPr lang="de-DE" sz="3200" dirty="0"/>
              <a:t> </a:t>
            </a:r>
            <a:r>
              <a:rPr lang="de-DE" sz="3200" dirty="0" err="1"/>
              <a:t>placing</a:t>
            </a:r>
            <a:r>
              <a:rPr lang="de-DE" sz="3200" dirty="0"/>
              <a:t> TLD </a:t>
            </a:r>
            <a:r>
              <a:rPr lang="de-DE" sz="3200" dirty="0" err="1"/>
              <a:t>Anycast</a:t>
            </a:r>
            <a:r>
              <a:rPr lang="de-DE" sz="3200" dirty="0"/>
              <a:t> </a:t>
            </a:r>
            <a:r>
              <a:rPr lang="de-DE" sz="3200" dirty="0" err="1"/>
              <a:t>into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region</a:t>
            </a:r>
            <a:endParaRPr lang="de-DE" sz="3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98783" y="6521392"/>
            <a:ext cx="853087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10.10.2023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05249" y="6521392"/>
            <a:ext cx="6578601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23291" y="6521393"/>
            <a:ext cx="656275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A5D3ACD6-76FD-7F6E-D866-4A98ABC88F43}"/>
              </a:ext>
            </a:extLst>
          </p:cNvPr>
          <p:cNvSpPr txBox="1">
            <a:spLocks/>
          </p:cNvSpPr>
          <p:nvPr/>
        </p:nvSpPr>
        <p:spPr bwMode="auto">
          <a:xfrm>
            <a:off x="671597" y="2082800"/>
            <a:ext cx="3316203" cy="129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5418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 i="1" kern="1200" baseline="0">
                <a:solidFill>
                  <a:srgbClr val="1C3F4D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2pPr>
            <a:lvl3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3pPr>
            <a:lvl4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4pPr>
            <a:lvl5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5pPr>
            <a:lvl6pPr marL="609585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6pPr>
            <a:lvl7pPr marL="1219170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7pPr>
            <a:lvl8pPr marL="1828754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8pPr>
            <a:lvl9pPr marL="2438339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600"/>
              <a:t>PCH </a:t>
            </a:r>
            <a:r>
              <a:rPr lang="de-DE" sz="1600" err="1"/>
              <a:t>peering</a:t>
            </a:r>
            <a:r>
              <a:rPr lang="de-DE" sz="1600"/>
              <a:t> </a:t>
            </a:r>
            <a:r>
              <a:rPr lang="de-DE" sz="1600" err="1"/>
              <a:t>re</a:t>
            </a:r>
            <a:r>
              <a:rPr lang="de-DE" sz="1600"/>
              <a:t>-turn-</a:t>
            </a:r>
            <a:r>
              <a:rPr lang="de-DE" sz="1600" err="1"/>
              <a:t>up</a:t>
            </a:r>
            <a:r>
              <a:rPr lang="de-DE" sz="1600"/>
              <a:t> </a:t>
            </a:r>
            <a:r>
              <a:rPr lang="de-DE" sz="1600" err="1"/>
              <a:t>improved</a:t>
            </a:r>
            <a:r>
              <a:rPr lang="de-DE" sz="1600"/>
              <a:t> </a:t>
            </a:r>
          </a:p>
          <a:p>
            <a:pPr algn="ctr"/>
            <a:r>
              <a:rPr lang="de-DE" sz="2400"/>
              <a:t>~ 100 CC TLD </a:t>
            </a:r>
          </a:p>
          <a:p>
            <a:pPr algn="ctr"/>
            <a:r>
              <a:rPr lang="de-DE" sz="2400" err="1"/>
              <a:t>from</a:t>
            </a:r>
            <a:r>
              <a:rPr lang="de-DE" sz="2400"/>
              <a:t> </a:t>
            </a:r>
          </a:p>
          <a:p>
            <a:pPr algn="ctr"/>
            <a:r>
              <a:rPr lang="de-DE" sz="2400"/>
              <a:t>&gt; 100 </a:t>
            </a:r>
            <a:r>
              <a:rPr lang="de-DE" sz="2400" err="1"/>
              <a:t>msec</a:t>
            </a:r>
            <a:r>
              <a:rPr lang="de-DE" sz="2400"/>
              <a:t> </a:t>
            </a:r>
            <a:r>
              <a:rPr lang="de-DE" sz="2400" err="1"/>
              <a:t>to</a:t>
            </a:r>
            <a:r>
              <a:rPr lang="de-DE" sz="2400"/>
              <a:t> </a:t>
            </a:r>
          </a:p>
          <a:p>
            <a:pPr algn="ctr"/>
            <a:r>
              <a:rPr lang="de-DE" sz="2400"/>
              <a:t>~ 1 </a:t>
            </a:r>
            <a:r>
              <a:rPr lang="de-DE" sz="2400" err="1"/>
              <a:t>msec</a:t>
            </a:r>
            <a:r>
              <a:rPr lang="de-DE" sz="2400"/>
              <a:t> RTT</a:t>
            </a:r>
            <a:endParaRPr lang="de-DE" sz="4800"/>
          </a:p>
        </p:txBody>
      </p:sp>
      <p:pic>
        <p:nvPicPr>
          <p:cNvPr id="2050" name="Grafik 5">
            <a:extLst>
              <a:ext uri="{FF2B5EF4-FFF2-40B4-BE49-F238E27FC236}">
                <a16:creationId xmlns:a16="http://schemas.microsoft.com/office/drawing/2014/main" id="{86CCD415-632E-5999-0963-DF77A59D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45" y="1425296"/>
            <a:ext cx="6677555" cy="43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75297652-B582-FFAC-79A7-C6DF803CE735}"/>
              </a:ext>
            </a:extLst>
          </p:cNvPr>
          <p:cNvSpPr/>
          <p:nvPr/>
        </p:nvSpPr>
        <p:spPr>
          <a:xfrm rot="16200000">
            <a:off x="8260040" y="3340905"/>
            <a:ext cx="1560485" cy="317076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</p:spTree>
    <p:extLst>
      <p:ext uri="{BB962C8B-B14F-4D97-AF65-F5344CB8AC3E}">
        <p14:creationId xmlns:p14="http://schemas.microsoft.com/office/powerpoint/2010/main" val="21656464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7765B8-987F-C83E-75E8-1D8FB390B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IXP is nice</a:t>
            </a:r>
          </a:p>
          <a:p>
            <a:pPr marL="0" indent="0" algn="ctr">
              <a:buNone/>
            </a:pPr>
            <a:r>
              <a:rPr lang="en-US" dirty="0"/>
              <a:t>IXP with content is better</a:t>
            </a:r>
          </a:p>
          <a:p>
            <a:pPr marL="0" indent="0" algn="ctr">
              <a:buNone/>
            </a:pPr>
            <a:r>
              <a:rPr lang="en-US" dirty="0"/>
              <a:t>Reaching these in the region too is best</a:t>
            </a:r>
          </a:p>
          <a:p>
            <a:pPr marL="0" indent="0" algn="ctr">
              <a:buNone/>
            </a:pPr>
            <a:r>
              <a:rPr lang="en-US" dirty="0"/>
              <a:t>***</a:t>
            </a:r>
          </a:p>
          <a:p>
            <a:pPr marL="0" indent="0" algn="ctr">
              <a:buNone/>
            </a:pPr>
            <a:r>
              <a:rPr lang="en-US" dirty="0"/>
              <a:t>How is the reach of something in the Region?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929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7765B8-987F-C83E-75E8-1D8FB390B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Method:</a:t>
            </a:r>
          </a:p>
          <a:p>
            <a:pPr marL="0" indent="0" algn="ctr">
              <a:buNone/>
            </a:pPr>
            <a:r>
              <a:rPr lang="en-US" dirty="0"/>
              <a:t>1) Looking Glass</a:t>
            </a:r>
          </a:p>
          <a:p>
            <a:pPr marL="0" indent="0" algn="ctr">
              <a:buNone/>
            </a:pPr>
            <a:r>
              <a:rPr lang="en-US" dirty="0"/>
              <a:t>2) Find Content</a:t>
            </a:r>
          </a:p>
          <a:p>
            <a:pPr marL="0" indent="0" algn="ctr">
              <a:buNone/>
            </a:pPr>
            <a:r>
              <a:rPr lang="en-US" dirty="0"/>
              <a:t>3) Find local Prefix of the Content</a:t>
            </a:r>
          </a:p>
          <a:p>
            <a:pPr marL="0" indent="0" algn="ctr">
              <a:buNone/>
            </a:pPr>
            <a:r>
              <a:rPr lang="en-US" dirty="0"/>
              <a:t>4) ping/trace from multiple countries</a:t>
            </a:r>
            <a:br>
              <a:rPr lang="en-US" dirty="0"/>
            </a:br>
            <a:r>
              <a:rPr lang="en-US" dirty="0"/>
              <a:t>(all atlas probes except IL&amp;IR =&gt; alive Anchors only, </a:t>
            </a:r>
            <a:br>
              <a:rPr lang="en-US" dirty="0"/>
            </a:br>
            <a:r>
              <a:rPr lang="en-US" dirty="0"/>
              <a:t>no TR, EG, SY)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Interconnection in the Region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905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7765B8-987F-C83E-75E8-1D8FB390B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IXP with Looking Glass in </a:t>
            </a:r>
            <a:r>
              <a:rPr lang="en-US" b="1" dirty="0" err="1"/>
              <a:t>PeeringDB</a:t>
            </a:r>
            <a:r>
              <a:rPr lang="en-US" b="1" dirty="0"/>
              <a:t>:</a:t>
            </a:r>
          </a:p>
          <a:p>
            <a:r>
              <a:rPr lang="en-US" dirty="0"/>
              <a:t>JEDIX</a:t>
            </a:r>
          </a:p>
          <a:p>
            <a:r>
              <a:rPr lang="en-US" dirty="0"/>
              <a:t>IX.KW</a:t>
            </a:r>
          </a:p>
          <a:p>
            <a:r>
              <a:rPr lang="en-US" dirty="0"/>
              <a:t>UAE-IX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No Looking Glass found in </a:t>
            </a:r>
            <a:r>
              <a:rPr lang="en-US" b="1" dirty="0" err="1">
                <a:solidFill>
                  <a:srgbClr val="FF0000"/>
                </a:solidFill>
              </a:rPr>
              <a:t>PeeringDB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SAIX, Equinix Jeddah, MN-IX, QIX, Equinix Muscat, EG-IX, </a:t>
            </a:r>
            <a:r>
              <a:rPr lang="en-US" dirty="0" err="1"/>
              <a:t>Pyramix</a:t>
            </a:r>
            <a:r>
              <a:rPr lang="en-US" dirty="0"/>
              <a:t>, CAIX, </a:t>
            </a:r>
            <a:r>
              <a:rPr lang="en-US" dirty="0" err="1"/>
              <a:t>BGP.Exchange</a:t>
            </a:r>
            <a:r>
              <a:rPr lang="en-US" dirty="0"/>
              <a:t> (bad gateway?),</a:t>
            </a:r>
          </a:p>
          <a:p>
            <a:pPr marL="0" indent="0">
              <a:buNone/>
            </a:pPr>
            <a:r>
              <a:rPr lang="de-AT" b="0" i="0" dirty="0">
                <a:solidFill>
                  <a:srgbClr val="00203E"/>
                </a:solidFill>
                <a:effectLst/>
                <a:latin typeface="Arial" panose="020B0604020202020204" pitchFamily="34" charset="0"/>
              </a:rPr>
              <a:t>update: 10.10.23  </a:t>
            </a:r>
            <a:r>
              <a:rPr lang="de-AT" b="0" i="0" dirty="0" err="1">
                <a:solidFill>
                  <a:srgbClr val="00203E"/>
                </a:solidFill>
                <a:effectLst/>
                <a:latin typeface="Arial" panose="020B0604020202020204" pitchFamily="34" charset="0"/>
              </a:rPr>
              <a:t>Aqaba</a:t>
            </a:r>
            <a:r>
              <a:rPr lang="de-AT" b="0" i="0" dirty="0">
                <a:solidFill>
                  <a:srgbClr val="00203E"/>
                </a:solidFill>
                <a:effectLst/>
                <a:latin typeface="Arial" panose="020B0604020202020204" pitchFamily="34" charset="0"/>
              </a:rPr>
              <a:t> IX: </a:t>
            </a:r>
            <a:r>
              <a:rPr lang="de-AT" b="0" i="0" dirty="0" err="1">
                <a:solidFill>
                  <a:srgbClr val="00203E"/>
                </a:solidFill>
                <a:effectLst/>
                <a:latin typeface="Arial" panose="020B0604020202020204" pitchFamily="34" charset="0"/>
              </a:rPr>
              <a:t>existing</a:t>
            </a:r>
            <a:r>
              <a:rPr lang="de-AT" b="0" i="0" dirty="0">
                <a:solidFill>
                  <a:srgbClr val="00203E"/>
                </a:solidFill>
                <a:effectLst/>
                <a:latin typeface="Arial" panose="020B0604020202020204" pitchFamily="34" charset="0"/>
              </a:rPr>
              <a:t> now</a:t>
            </a:r>
            <a:endParaRPr lang="en-US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used IXPs </a:t>
            </a:r>
            <a:r>
              <a:rPr lang="en-US" sz="1600" dirty="0"/>
              <a:t>3.9.23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59E2A7-6336-C223-6FFD-CB65E61C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392" y="334996"/>
            <a:ext cx="4705862" cy="18414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79CA1D0-832F-B20C-277C-7531415EE1B1}"/>
              </a:ext>
            </a:extLst>
          </p:cNvPr>
          <p:cNvSpPr/>
          <p:nvPr/>
        </p:nvSpPr>
        <p:spPr>
          <a:xfrm>
            <a:off x="7291420" y="1894359"/>
            <a:ext cx="3065455" cy="326284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</p:spTree>
    <p:extLst>
      <p:ext uri="{BB962C8B-B14F-4D97-AF65-F5344CB8AC3E}">
        <p14:creationId xmlns:p14="http://schemas.microsoft.com/office/powerpoint/2010/main" val="9610193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56" y="652976"/>
            <a:ext cx="10210800" cy="713316"/>
          </a:xfrm>
        </p:spPr>
        <p:txBody>
          <a:bodyPr/>
          <a:lstStyle/>
          <a:p>
            <a:r>
              <a:rPr lang="en-US" dirty="0"/>
              <a:t>#1 of 8 =&gt; ix.kw with ipv4 of Meta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https://atlas.ripe.net/frames/measurements/59576126/#!probes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96325"/>
              </p:ext>
            </p:extLst>
          </p:nvPr>
        </p:nvGraphicFramePr>
        <p:xfrm>
          <a:off x="1104956" y="1363532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msec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(AS60924)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msec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(AS16509)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249 msec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 msec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(AS57908)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206 msec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(AS44531)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 msec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(AS38968)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msec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(AS42642)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146 msec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(AS42334)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 msec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(AS28885)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218 msec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(AS21859)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msec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(AS25019)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 msec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0654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7765B8-987F-C83E-75E8-1D8FB390B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reach the IXPs = improve your regional latency!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Conclusions, Assumptions, Surprises, Questions?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763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886" y="640710"/>
            <a:ext cx="10210800" cy="713316"/>
          </a:xfrm>
        </p:spPr>
        <p:txBody>
          <a:bodyPr/>
          <a:lstStyle/>
          <a:p>
            <a:r>
              <a:rPr lang="en-US" dirty="0"/>
              <a:t>#2 of 8 =&gt; JEDIX with ipv4 of </a:t>
            </a:r>
            <a:r>
              <a:rPr lang="en-US" dirty="0" err="1"/>
              <a:t>Medianova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https://atlas.ripe.net/frames/measurements/59576128/#!probes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26897"/>
              </p:ext>
            </p:extLst>
          </p:nvPr>
        </p:nvGraphicFramePr>
        <p:xfrm>
          <a:off x="1105552" y="1357029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(AS15412)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(AS51375)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(AS57908)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(AS48147)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(AS8376)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(AS42642)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(AS60999)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(AS28885)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(AS21859)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(AS208520)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2960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10" y="639143"/>
            <a:ext cx="10210800" cy="713316"/>
          </a:xfrm>
        </p:spPr>
        <p:txBody>
          <a:bodyPr/>
          <a:lstStyle/>
          <a:p>
            <a:r>
              <a:rPr lang="en-US" dirty="0"/>
              <a:t>#3 of 8 =&gt; JEDIX with ipv4 of </a:t>
            </a:r>
            <a:r>
              <a:rPr lang="en-US" dirty="0" err="1"/>
              <a:t>Baishan</a:t>
            </a:r>
            <a:r>
              <a:rPr lang="en-US" dirty="0"/>
              <a:t>/</a:t>
            </a:r>
            <a:r>
              <a:rPr lang="en-US" dirty="0" err="1"/>
              <a:t>Edgenext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https://atlas.ripe.net/frames/measurements/59576129/#!probes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04763"/>
              </p:ext>
            </p:extLst>
          </p:nvPr>
        </p:nvGraphicFramePr>
        <p:xfrm>
          <a:off x="1099466" y="1355763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(AS60924)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(AS5416)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(AS57908)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(AS48147)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(AS8376)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(AS42642)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(AS60999)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(AS204170)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(AS21859)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(AS25019)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9651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10.10.2023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70" y="-333"/>
            <a:ext cx="10210800" cy="713316"/>
          </a:xfrm>
        </p:spPr>
        <p:txBody>
          <a:bodyPr/>
          <a:lstStyle/>
          <a:p>
            <a:r>
              <a:rPr lang="de-DE" dirty="0"/>
              <a:t>Peering Landscape …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E564804-3A1E-846C-9B5C-707188C0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100" y="2020161"/>
            <a:ext cx="4049174" cy="3891852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3D44B958-8C61-AEEA-7552-52ED53A90A66}"/>
              </a:ext>
            </a:extLst>
          </p:cNvPr>
          <p:cNvSpPr/>
          <p:nvPr/>
        </p:nvSpPr>
        <p:spPr>
          <a:xfrm>
            <a:off x="5904427" y="3374477"/>
            <a:ext cx="1151906" cy="910442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ntonSans-Book"/>
              <a:cs typeface="BentonSans-Book"/>
            </a:endParaRPr>
          </a:p>
        </p:txBody>
      </p:sp>
      <p:sp>
        <p:nvSpPr>
          <p:cNvPr id="18" name="Titel 12">
            <a:extLst>
              <a:ext uri="{FF2B5EF4-FFF2-40B4-BE49-F238E27FC236}">
                <a16:creationId xmlns:a16="http://schemas.microsoft.com/office/drawing/2014/main" id="{E0B73FE2-CAD5-703D-8B30-0BB4571A77C4}"/>
              </a:ext>
            </a:extLst>
          </p:cNvPr>
          <p:cNvSpPr txBox="1">
            <a:spLocks/>
          </p:cNvSpPr>
          <p:nvPr/>
        </p:nvSpPr>
        <p:spPr bwMode="auto">
          <a:xfrm>
            <a:off x="3124928" y="1325270"/>
            <a:ext cx="6549599" cy="7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5418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 i="1" kern="1200" baseline="0">
                <a:solidFill>
                  <a:srgbClr val="1C3F4D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2pPr>
            <a:lvl3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3pPr>
            <a:lvl4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4pPr>
            <a:lvl5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5pPr>
            <a:lvl6pPr marL="609585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6pPr>
            <a:lvl7pPr marL="1219170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7pPr>
            <a:lvl8pPr marL="1828754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8pPr>
            <a:lvl9pPr marL="2438339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/>
              <a:t>2022     vs.    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E7131-0211-8DC5-39FD-B389617E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33" y="2007339"/>
            <a:ext cx="4902575" cy="39457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884812C-E0B2-CFCF-DD37-3EA44D136A38}"/>
              </a:ext>
            </a:extLst>
          </p:cNvPr>
          <p:cNvSpPr/>
          <p:nvPr/>
        </p:nvSpPr>
        <p:spPr>
          <a:xfrm>
            <a:off x="7497039" y="2590799"/>
            <a:ext cx="643661" cy="61595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ln>
                <a:solidFill>
                  <a:srgbClr val="FF0000"/>
                </a:solidFill>
              </a:ln>
              <a:noFill/>
              <a:latin typeface="BentonSans-Book"/>
              <a:cs typeface="BentonSans-Book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A46BFF-3EB0-6691-D93E-ED42F9430CE7}"/>
              </a:ext>
            </a:extLst>
          </p:cNvPr>
          <p:cNvSpPr/>
          <p:nvPr/>
        </p:nvSpPr>
        <p:spPr>
          <a:xfrm>
            <a:off x="8646389" y="3992930"/>
            <a:ext cx="643661" cy="61595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ln>
                <a:solidFill>
                  <a:srgbClr val="FF0000"/>
                </a:solidFill>
              </a:ln>
              <a:noFill/>
              <a:latin typeface="BentonSans-Book"/>
              <a:cs typeface="BentonSans-Boo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B52D7-DDA8-E76D-F8AC-CC1C6F158822}"/>
              </a:ext>
            </a:extLst>
          </p:cNvPr>
          <p:cNvSpPr txBox="1"/>
          <p:nvPr/>
        </p:nvSpPr>
        <p:spPr>
          <a:xfrm>
            <a:off x="3067050" y="5931729"/>
            <a:ext cx="513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Source : https://www.internetexchangemap.com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DBD79-4B3A-5AFD-2A66-5E6FB0AC7653}"/>
              </a:ext>
            </a:extLst>
          </p:cNvPr>
          <p:cNvSpPr txBox="1"/>
          <p:nvPr/>
        </p:nvSpPr>
        <p:spPr>
          <a:xfrm>
            <a:off x="57274" y="3027919"/>
            <a:ext cx="168865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EG-IX and SAIX JED Two new IX in Service year 2022-23 </a:t>
            </a:r>
          </a:p>
        </p:txBody>
      </p:sp>
      <p:pic>
        <p:nvPicPr>
          <p:cNvPr id="1026" name="Picture 2" descr="MENOG 22 | MENOG">
            <a:extLst>
              <a:ext uri="{FF2B5EF4-FFF2-40B4-BE49-F238E27FC236}">
                <a16:creationId xmlns:a16="http://schemas.microsoft.com/office/drawing/2014/main" id="{75E49E14-10C8-B49F-FED1-D5894D93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11" y="2827766"/>
            <a:ext cx="711444" cy="2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udi Arabian Internet Exchange">
            <a:extLst>
              <a:ext uri="{FF2B5EF4-FFF2-40B4-BE49-F238E27FC236}">
                <a16:creationId xmlns:a16="http://schemas.microsoft.com/office/drawing/2014/main" id="{D64DFA78-174F-EAF7-DAF2-F311C30C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2" y="3980056"/>
            <a:ext cx="546692" cy="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144AE7-628A-FAF5-59A6-5C633D93DFDC}"/>
              </a:ext>
            </a:extLst>
          </p:cNvPr>
          <p:cNvCxnSpPr/>
          <p:nvPr/>
        </p:nvCxnSpPr>
        <p:spPr>
          <a:xfrm>
            <a:off x="5638800" y="2971800"/>
            <a:ext cx="914400" cy="914400"/>
          </a:xfrm>
          <a:prstGeom prst="straightConnector1">
            <a:avLst/>
          </a:prstGeom>
          <a:ln w="6350" cmpd="sng">
            <a:solidFill>
              <a:schemeClr val="bg1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9">
            <a:extLst>
              <a:ext uri="{FF2B5EF4-FFF2-40B4-BE49-F238E27FC236}">
                <a16:creationId xmlns:a16="http://schemas.microsoft.com/office/drawing/2014/main" id="{8DAC04CD-D591-3B99-CE79-0B3B3CE08846}"/>
              </a:ext>
            </a:extLst>
          </p:cNvPr>
          <p:cNvSpPr txBox="1"/>
          <p:nvPr/>
        </p:nvSpPr>
        <p:spPr>
          <a:xfrm>
            <a:off x="137847" y="4701678"/>
            <a:ext cx="16886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+ Equinix Jeddah?</a:t>
            </a:r>
          </a:p>
        </p:txBody>
      </p:sp>
    </p:spTree>
    <p:extLst>
      <p:ext uri="{BB962C8B-B14F-4D97-AF65-F5344CB8AC3E}">
        <p14:creationId xmlns:p14="http://schemas.microsoft.com/office/powerpoint/2010/main" val="139633620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490" y="645250"/>
            <a:ext cx="10210800" cy="713316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#4 of 8 =&gt; JEDIX with ipv4 of </a:t>
            </a:r>
            <a:r>
              <a:rPr lang="en-US" dirty="0" err="1">
                <a:ea typeface="ＭＳ Ｐゴシック"/>
              </a:rPr>
              <a:t>Zenlayer</a:t>
            </a:r>
            <a:endParaRPr lang="en-US" dirty="0">
              <a:ea typeface="ＭＳ Ｐゴシック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https://atlas.ripe.net/frames/measurements/59576130/#!probes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72679"/>
              </p:ext>
            </p:extLst>
          </p:nvPr>
        </p:nvGraphicFramePr>
        <p:xfrm>
          <a:off x="1101668" y="1357505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(AS60924)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(AS5416)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(AS57908)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(AS12697)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(AS38968)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(AS42642)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(AS42334)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(AS28885)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(AS21859)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(AS25019)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9425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515" y="633450"/>
            <a:ext cx="10210800" cy="713316"/>
          </a:xfrm>
        </p:spPr>
        <p:txBody>
          <a:bodyPr/>
          <a:lstStyle/>
          <a:p>
            <a:r>
              <a:rPr lang="en-US" dirty="0"/>
              <a:t>#5 of 8 =&gt; UAE-IX with ipv4 of Valve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https://atlas.ripe.net/frames/measurements/59576131/#!probes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5617"/>
              </p:ext>
            </p:extLst>
          </p:nvPr>
        </p:nvGraphicFramePr>
        <p:xfrm>
          <a:off x="1097514" y="1349774"/>
          <a:ext cx="8127999" cy="5002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421105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(AS60924)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(AS16509)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(AS57908)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(AS39650)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(AS8376)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(AS42961)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(AS42334)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(AS204170)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(AS42298)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(AS47794)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714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7765B8-987F-C83E-75E8-1D8FB390B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Surprise from last slide:</a:t>
            </a:r>
          </a:p>
          <a:p>
            <a:r>
              <a:rPr lang="en-US" dirty="0"/>
              <a:t>Why is SA faster to UAE-IX then to SA/</a:t>
            </a:r>
            <a:r>
              <a:rPr lang="en-US" dirty="0" err="1"/>
              <a:t>Jeddix</a:t>
            </a:r>
            <a:r>
              <a:rPr lang="en-US" dirty="0"/>
              <a:t> itself?</a:t>
            </a:r>
            <a:br>
              <a:rPr lang="en-US" dirty="0"/>
            </a:br>
            <a:r>
              <a:rPr lang="en-US" dirty="0"/>
              <a:t>(no working Atlas Probe nearby Jeddah!)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Conclusions, Assumptions, Surprises, Questions?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51B970-141A-88AD-BEB4-9CE8582B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719" y="3266315"/>
            <a:ext cx="4165814" cy="3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231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775" y="634990"/>
            <a:ext cx="10210800" cy="713316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/>
              <a:t>6</a:t>
            </a:r>
            <a:r>
              <a:rPr lang="en-US" dirty="0"/>
              <a:t> of 8 =&gt; UAE-IX with ipv4 of i3D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https://atlas.ripe.net/frames/measurements/59576134/#!probes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5956"/>
              </p:ext>
            </p:extLst>
          </p:nvPr>
        </p:nvGraphicFramePr>
        <p:xfrm>
          <a:off x="1104775" y="1351528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(AS60924)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(AS16509)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(AS57908)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(AS39650)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(AS8376)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(AS42961)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(AS43019)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(AS204170)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(AS42298)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(AS47794)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4028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21" y="639894"/>
            <a:ext cx="10210800" cy="713316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/>
              <a:t>7</a:t>
            </a:r>
            <a:r>
              <a:rPr lang="en-US" dirty="0"/>
              <a:t> of 8 =&gt; UAE-IX with ipv4 of Tencent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https://atlas.ripe.net/frames/measurements/59576132/#!probes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6907"/>
              </p:ext>
            </p:extLst>
          </p:nvPr>
        </p:nvGraphicFramePr>
        <p:xfrm>
          <a:off x="1099674" y="1351752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(AS60924)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(AS16509)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(AS57908)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(AS39650)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(AS8376)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(AS42961)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(AS42334)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(AS204170)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(AS42298)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(AS47794)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45119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63" y="645853"/>
            <a:ext cx="10210800" cy="713316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/>
              <a:t>8</a:t>
            </a:r>
            <a:r>
              <a:rPr lang="en-US" dirty="0"/>
              <a:t> of 8 =&gt; UAE-IX with ipv4 of </a:t>
            </a:r>
            <a:r>
              <a:rPr lang="en-US" dirty="0" err="1"/>
              <a:t>Starzplay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https://atlas.ripe.net/frames/measurements/59576133/#!probes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22171"/>
              </p:ext>
            </p:extLst>
          </p:nvPr>
        </p:nvGraphicFramePr>
        <p:xfrm>
          <a:off x="1104462" y="1353834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(AS45102)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(AS16509)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(AS57908)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(AS59441)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(AS38968)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(AS42961)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(AS60999)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(AS204170)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(AS42298)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(AS47794)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4533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7765B8-987F-C83E-75E8-1D8FB390B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well interconnected hubs are potentially most green?</a:t>
            </a:r>
          </a:p>
          <a:p>
            <a:r>
              <a:rPr lang="en-US" dirty="0"/>
              <a:t>networks with peering-pro´s show more green than others?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Conclusions, Assumptions, Surprises, Questions?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5103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7765B8-987F-C83E-75E8-1D8FB390B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Round 2: Famous Targets, Present in the Region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used IXPs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9030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57" y="637187"/>
            <a:ext cx="10210800" cy="713316"/>
          </a:xfrm>
        </p:spPr>
        <p:txBody>
          <a:bodyPr/>
          <a:lstStyle/>
          <a:p>
            <a:r>
              <a:rPr lang="en-US" dirty="0"/>
              <a:t>#1 of 5 =&gt; amazon.sa on Akamai (similar: apple.com)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https://atlas.ripe.net/frames/measurements/59579605/#!probes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51915"/>
              </p:ext>
            </p:extLst>
          </p:nvPr>
        </p:nvGraphicFramePr>
        <p:xfrm>
          <a:off x="1099258" y="1350503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(AS60924)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(AS16509)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(AS198183)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(AS44531)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(AS38968)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(AS42691)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(AS43019)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(AS28885)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(AS21859)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(AS47794)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33273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57" y="641351"/>
            <a:ext cx="10210800" cy="713316"/>
          </a:xfrm>
        </p:spPr>
        <p:txBody>
          <a:bodyPr/>
          <a:lstStyle/>
          <a:p>
            <a:r>
              <a:rPr lang="en-US" dirty="0"/>
              <a:t>#2 of 5 =&gt; 9.9.9.9 (quad9) / PCH/Quad9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https://atlas.ripe.net/frames/measurements/59579607/#!probes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39022"/>
              </p:ext>
            </p:extLst>
          </p:nvPr>
        </p:nvGraphicFramePr>
        <p:xfrm>
          <a:off x="1099258" y="1354667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(AS36236)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(AS16509)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(AS198183)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(AS59441)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(AS38968)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(AS42961)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(AS43019)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(AS204170)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(AS42298)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(AS208520)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8781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21" y="97435"/>
            <a:ext cx="10209600" cy="715200"/>
          </a:xfrm>
        </p:spPr>
        <p:txBody>
          <a:bodyPr/>
          <a:lstStyle/>
          <a:p>
            <a:r>
              <a:rPr lang="de-DE" sz="3200" dirty="0">
                <a:ea typeface="ＭＳ Ｐゴシック"/>
              </a:rPr>
              <a:t>ME IXP </a:t>
            </a:r>
            <a:r>
              <a:rPr lang="de-DE" sz="3200" dirty="0" err="1">
                <a:ea typeface="ＭＳ Ｐゴシック"/>
              </a:rPr>
              <a:t>Overview</a:t>
            </a:r>
            <a:r>
              <a:rPr lang="de-DE" sz="3200" dirty="0">
                <a:ea typeface="ＭＳ Ｐゴシック"/>
              </a:rPr>
              <a:t> and IPv6 % in 2023? </a:t>
            </a:r>
            <a:br>
              <a:rPr lang="de-DE" sz="3700" dirty="0"/>
            </a:br>
            <a:r>
              <a:rPr lang="de-DE" sz="1400" dirty="0">
                <a:ea typeface="ＭＳ Ｐゴシック"/>
              </a:rPr>
              <a:t>(source: peeringdb.com, </a:t>
            </a:r>
            <a:r>
              <a:rPr lang="de-DE" sz="1400" dirty="0" err="1">
                <a:ea typeface="ＭＳ Ｐゴシック"/>
              </a:rPr>
              <a:t>accessed</a:t>
            </a:r>
            <a:r>
              <a:rPr lang="de-DE" sz="1400" dirty="0">
                <a:ea typeface="ＭＳ Ｐゴシック"/>
              </a:rPr>
              <a:t>: 10.10.2023, </a:t>
            </a:r>
            <a:r>
              <a:rPr lang="de-DE" sz="1400" dirty="0" err="1">
                <a:ea typeface="ＭＳ Ｐゴシック"/>
              </a:rPr>
              <a:t>ixp</a:t>
            </a:r>
            <a:r>
              <a:rPr lang="de-DE" sz="1400" dirty="0">
                <a:ea typeface="ＭＳ Ｐゴシック"/>
              </a:rPr>
              <a:t> &gt; 1 </a:t>
            </a:r>
            <a:r>
              <a:rPr lang="de-DE" sz="1400" dirty="0" err="1">
                <a:ea typeface="ＭＳ Ｐゴシック"/>
              </a:rPr>
              <a:t>peer</a:t>
            </a:r>
            <a:r>
              <a:rPr lang="de-DE" sz="1400" dirty="0">
                <a:ea typeface="ＭＳ Ｐゴシック"/>
              </a:rPr>
              <a:t>)</a:t>
            </a:r>
            <a:endParaRPr lang="de-DE" sz="3700" dirty="0">
              <a:ea typeface="ＭＳ Ｐゴシック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98783" y="6521392"/>
            <a:ext cx="853087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10.10.2023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05249" y="6521392"/>
            <a:ext cx="6578601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23291" y="6521393"/>
            <a:ext cx="656275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8B04C9E8-5DE4-39AC-A67D-C9DB2BE6A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146231"/>
              </p:ext>
            </p:extLst>
          </p:nvPr>
        </p:nvGraphicFramePr>
        <p:xfrm>
          <a:off x="1108495" y="811869"/>
          <a:ext cx="10455480" cy="5732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096">
                  <a:extLst>
                    <a:ext uri="{9D8B030D-6E8A-4147-A177-3AD203B41FA5}">
                      <a16:colId xmlns:a16="http://schemas.microsoft.com/office/drawing/2014/main" val="2989209259"/>
                    </a:ext>
                  </a:extLst>
                </a:gridCol>
                <a:gridCol w="2091096">
                  <a:extLst>
                    <a:ext uri="{9D8B030D-6E8A-4147-A177-3AD203B41FA5}">
                      <a16:colId xmlns:a16="http://schemas.microsoft.com/office/drawing/2014/main" val="2990129805"/>
                    </a:ext>
                  </a:extLst>
                </a:gridCol>
                <a:gridCol w="2091096">
                  <a:extLst>
                    <a:ext uri="{9D8B030D-6E8A-4147-A177-3AD203B41FA5}">
                      <a16:colId xmlns:a16="http://schemas.microsoft.com/office/drawing/2014/main" val="177539019"/>
                    </a:ext>
                  </a:extLst>
                </a:gridCol>
                <a:gridCol w="2091096">
                  <a:extLst>
                    <a:ext uri="{9D8B030D-6E8A-4147-A177-3AD203B41FA5}">
                      <a16:colId xmlns:a16="http://schemas.microsoft.com/office/drawing/2014/main" val="738485990"/>
                    </a:ext>
                  </a:extLst>
                </a:gridCol>
                <a:gridCol w="2091096">
                  <a:extLst>
                    <a:ext uri="{9D8B030D-6E8A-4147-A177-3AD203B41FA5}">
                      <a16:colId xmlns:a16="http://schemas.microsoft.com/office/drawing/2014/main" val="3820602832"/>
                    </a:ext>
                  </a:extLst>
                </a:gridCol>
              </a:tblGrid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IPv6%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687885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Bahrain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MANAMA-IX</a:t>
                      </a:r>
                      <a:r>
                        <a:rPr lang="en-US" sz="1600" baseline="30000" dirty="0"/>
                        <a:t>(1)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1.6 </a:t>
                      </a:r>
                      <a:r>
                        <a:rPr lang="en-US" sz="1600" dirty="0" err="1"/>
                        <a:t>Tbps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10264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Djibouti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DJIX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155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18045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981499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EG-IX</a:t>
                      </a:r>
                      <a:r>
                        <a:rPr lang="en-US" sz="1600" baseline="30000" dirty="0"/>
                        <a:t>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422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88993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PyramIX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07635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Iran (=&gt; Homepage)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Tehran IXP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trike="noStrike" dirty="0"/>
                        <a:t>50 </a:t>
                      </a:r>
                      <a:r>
                        <a:rPr lang="en-US" sz="1600" dirty="0"/>
                        <a:t>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93022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AqabaIX</a:t>
                      </a:r>
                      <a:r>
                        <a:rPr lang="en-US" sz="1600" baseline="30000" dirty="0"/>
                        <a:t>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877171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KSA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JEDIX</a:t>
                      </a:r>
                      <a:r>
                        <a:rPr lang="en-US" sz="1600" baseline="30000" dirty="0"/>
                        <a:t>(2)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1.8 </a:t>
                      </a:r>
                      <a:r>
                        <a:rPr lang="en-US" sz="1600" dirty="0" err="1"/>
                        <a:t>Tbps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80540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Equinix Jeddah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601390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SAIX (JED)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8151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KSA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SAIX (RHU)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2.3 </a:t>
                      </a:r>
                      <a:r>
                        <a:rPr lang="en-US" sz="1600" dirty="0" err="1"/>
                        <a:t>Tbps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95624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Kuwait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ix.kw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56305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Equinix Muscat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380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89232"/>
                  </a:ext>
                </a:extLst>
              </a:tr>
              <a:tr h="368191">
                <a:tc>
                  <a:txBody>
                    <a:bodyPr/>
                    <a:lstStyle/>
                    <a:p>
                      <a:r>
                        <a:rPr lang="en-US" sz="1600" dirty="0"/>
                        <a:t>Qatar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860348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UAE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SH-IX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454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77912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UAE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UAE-IX</a:t>
                      </a:r>
                      <a:r>
                        <a:rPr lang="en-US" sz="1600" baseline="30000" dirty="0"/>
                        <a:t>(3)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2.6 </a:t>
                      </a:r>
                      <a:r>
                        <a:rPr lang="en-US" sz="1600" dirty="0" err="1"/>
                        <a:t>Tbps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4944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BFA86EE-7936-89D3-FA5F-3C1D2A0C0973}"/>
              </a:ext>
            </a:extLst>
          </p:cNvPr>
          <p:cNvSpPr txBox="1"/>
          <p:nvPr/>
        </p:nvSpPr>
        <p:spPr>
          <a:xfrm>
            <a:off x="9353517" y="6359021"/>
            <a:ext cx="13837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(1) powered by AMS-IX</a:t>
            </a:r>
          </a:p>
          <a:p>
            <a:r>
              <a:rPr lang="en-US" sz="900" dirty="0">
                <a:solidFill>
                  <a:schemeClr val="bg1"/>
                </a:solidFill>
              </a:rPr>
              <a:t>(2) powered by LINX</a:t>
            </a:r>
          </a:p>
          <a:p>
            <a:r>
              <a:rPr lang="en-US" sz="900" dirty="0">
                <a:solidFill>
                  <a:schemeClr val="bg1"/>
                </a:solidFill>
              </a:rPr>
              <a:t>(3) powered by DE-CIX</a:t>
            </a:r>
          </a:p>
        </p:txBody>
      </p:sp>
    </p:spTree>
    <p:extLst>
      <p:ext uri="{BB962C8B-B14F-4D97-AF65-F5344CB8AC3E}">
        <p14:creationId xmlns:p14="http://schemas.microsoft.com/office/powerpoint/2010/main" val="297702117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94" y="641351"/>
            <a:ext cx="10210800" cy="713316"/>
          </a:xfrm>
        </p:spPr>
        <p:txBody>
          <a:bodyPr/>
          <a:lstStyle/>
          <a:p>
            <a:r>
              <a:rPr lang="en-US" dirty="0"/>
              <a:t>#3 of 5 =&gt; RIPE </a:t>
            </a:r>
            <a:r>
              <a:rPr lang="en-US" dirty="0" err="1"/>
              <a:t>k.root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https://atlas.ripe.net/frames/measurements/59579608/#!probes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32871"/>
              </p:ext>
            </p:extLst>
          </p:nvPr>
        </p:nvGraphicFramePr>
        <p:xfrm>
          <a:off x="1095094" y="1354667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(AS69824)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(AS39273)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(AS39216)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(AS59441)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(AS8376)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(AS42961)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(AS43019)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(AS28885)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(AS21859)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(AS208520)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13483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94" y="641351"/>
            <a:ext cx="10210800" cy="713316"/>
          </a:xfrm>
        </p:spPr>
        <p:txBody>
          <a:bodyPr/>
          <a:lstStyle/>
          <a:p>
            <a:r>
              <a:rPr lang="en-US" dirty="0"/>
              <a:t>#4 of 5 =&gt; NETNOD </a:t>
            </a:r>
            <a:r>
              <a:rPr lang="en-US" dirty="0" err="1"/>
              <a:t>i.root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ctr" defTabSz="5418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E9BD7-64EC-4E43-8D0E-440728D29E7C}" type="datetime1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96FA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ctr" defTabSz="5418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96FA1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5418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96FA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https://atlas.ripe.net/frames/measurements/59579609/#!probes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5418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96FA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Slide </a:t>
            </a:r>
            <a:fld id="{432FE97F-707C-47C8-ABC3-1BC3BB9E808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96FA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5418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96FA1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15720"/>
              </p:ext>
            </p:extLst>
          </p:nvPr>
        </p:nvGraphicFramePr>
        <p:xfrm>
          <a:off x="1095094" y="1354667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(AS57187)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(AS16509)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(AS39216)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(AS59441)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(AS38968)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(AS42961)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(AS60999)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(AS28885)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(AS42298)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(AS208520)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63051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66" y="641351"/>
            <a:ext cx="10210800" cy="713316"/>
          </a:xfrm>
        </p:spPr>
        <p:txBody>
          <a:bodyPr/>
          <a:lstStyle/>
          <a:p>
            <a:r>
              <a:rPr lang="en-US" dirty="0"/>
              <a:t>#5 of 5 =&gt; Fastly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ctr" defTabSz="5418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E9BD7-64EC-4E43-8D0E-440728D29E7C}" type="datetime1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96FA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ctr" defTabSz="5418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96FA1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5418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96FA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https://atlas.ripe.net/frames/measurements/59579609/#!probes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5418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96FA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Slide </a:t>
            </a:r>
            <a:fld id="{432FE97F-707C-47C8-ABC3-1BC3BB9E8083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96FA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l" defTabSz="5418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096FA1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297BCE4-EBDD-E716-3AC5-AA34A0F2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850501"/>
              </p:ext>
            </p:extLst>
          </p:nvPr>
        </p:nvGraphicFramePr>
        <p:xfrm>
          <a:off x="1086766" y="1354667"/>
          <a:ext cx="8127999" cy="499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35985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35148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14251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(AS60924)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(AS39273)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22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(AS202422)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IQ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(AS51018)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2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(AS59441)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2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(AS38968)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(AS42961)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66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(AS60999)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(AS28885)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(AS21859)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5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(AS35819)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(AS12486)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3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34643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7765B8-987F-C83E-75E8-1D8FB390B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Interconnection gaps in the Region = is the Region competitive?</a:t>
            </a:r>
          </a:p>
          <a:p>
            <a:endParaRPr lang="en-US" dirty="0"/>
          </a:p>
          <a:p>
            <a:r>
              <a:rPr lang="en-US" dirty="0"/>
              <a:t>Why is Yemen totally not interconnected at all here?</a:t>
            </a:r>
          </a:p>
          <a:p>
            <a:r>
              <a:rPr lang="en-US" dirty="0"/>
              <a:t>In case you see yourself here with often &gt;30ms please act!</a:t>
            </a:r>
          </a:p>
          <a:p>
            <a:r>
              <a:rPr lang="en-US" dirty="0"/>
              <a:t>In case your IXP are missing here: a looking glass please</a:t>
            </a:r>
          </a:p>
          <a:p>
            <a:r>
              <a:rPr lang="en-US" dirty="0"/>
              <a:t>In case your network is never shown: implement RIPE Atlas!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Conclusions, Assumptions, Surprises, Questions?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5566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4423B1-9E8A-E4C2-DBB3-79E00C4C0B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600" dirty="0"/>
              <a:t>Thank You!</a:t>
            </a:r>
          </a:p>
          <a:p>
            <a:pPr marL="0" indent="0">
              <a:buNone/>
            </a:pPr>
            <a:r>
              <a:rPr lang="en-US" sz="6600" dirty="0">
                <a:hlinkClick r:id="rId2"/>
              </a:rPr>
              <a:t>bernd.spiess@de-cix.net</a:t>
            </a:r>
            <a:endParaRPr lang="en-US" sz="6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10.10.2023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092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57" y="88341"/>
            <a:ext cx="10209600" cy="715200"/>
          </a:xfrm>
        </p:spPr>
        <p:txBody>
          <a:bodyPr/>
          <a:lstStyle/>
          <a:p>
            <a:r>
              <a:rPr lang="de-DE" sz="3200" dirty="0">
                <a:ea typeface="ＭＳ Ｐゴシック"/>
              </a:rPr>
              <a:t>ME IXP </a:t>
            </a:r>
            <a:r>
              <a:rPr lang="de-DE" sz="3200" dirty="0" err="1">
                <a:ea typeface="ＭＳ Ｐゴシック"/>
              </a:rPr>
              <a:t>Overview</a:t>
            </a:r>
            <a:r>
              <a:rPr lang="de-DE" sz="3200" dirty="0">
                <a:ea typeface="ＭＳ Ｐゴシック"/>
              </a:rPr>
              <a:t> - Peak</a:t>
            </a:r>
            <a:br>
              <a:rPr lang="de-DE" sz="3200" dirty="0"/>
            </a:br>
            <a:r>
              <a:rPr lang="de-DE" sz="1400" dirty="0">
                <a:ea typeface="ＭＳ Ｐゴシック"/>
              </a:rPr>
              <a:t>(source: </a:t>
            </a:r>
            <a:r>
              <a:rPr lang="de-DE" sz="1400" dirty="0" err="1">
                <a:ea typeface="ＭＳ Ｐゴシック"/>
              </a:rPr>
              <a:t>homepages</a:t>
            </a:r>
            <a:r>
              <a:rPr lang="de-DE" sz="1400" dirty="0">
                <a:ea typeface="ＭＳ Ｐゴシック"/>
              </a:rPr>
              <a:t> – </a:t>
            </a:r>
            <a:r>
              <a:rPr lang="de-DE" sz="1400" dirty="0" err="1">
                <a:ea typeface="ＭＳ Ｐゴシック"/>
              </a:rPr>
              <a:t>accessed</a:t>
            </a:r>
            <a:r>
              <a:rPr lang="de-DE" sz="1400" dirty="0">
                <a:ea typeface="ＭＳ Ｐゴシック"/>
              </a:rPr>
              <a:t>: 3.9.2023 / </a:t>
            </a:r>
            <a:r>
              <a:rPr lang="de-DE" sz="1400" dirty="0" err="1">
                <a:ea typeface="ＭＳ Ｐゴシック"/>
              </a:rPr>
              <a:t>updated</a:t>
            </a:r>
            <a:r>
              <a:rPr lang="de-DE" sz="1400" dirty="0">
                <a:ea typeface="ＭＳ Ｐゴシック"/>
              </a:rPr>
              <a:t>: 10.10.2023 – </a:t>
            </a:r>
            <a:r>
              <a:rPr lang="de-DE" sz="1400" dirty="0" err="1">
                <a:ea typeface="ＭＳ Ｐゴシック"/>
              </a:rPr>
              <a:t>rounded</a:t>
            </a:r>
            <a:r>
              <a:rPr lang="de-DE" sz="1400" dirty="0">
                <a:ea typeface="ＭＳ Ｐゴシック"/>
              </a:rPr>
              <a:t> </a:t>
            </a:r>
            <a:r>
              <a:rPr lang="de-DE" sz="1400" dirty="0" err="1">
                <a:ea typeface="ＭＳ Ｐゴシック"/>
              </a:rPr>
              <a:t>up</a:t>
            </a:r>
            <a:r>
              <a:rPr lang="de-DE" sz="1400" dirty="0">
                <a:ea typeface="ＭＳ Ｐゴシック"/>
              </a:rPr>
              <a:t> to </a:t>
            </a:r>
            <a:r>
              <a:rPr lang="de-DE" sz="1400" dirty="0" err="1">
                <a:ea typeface="ＭＳ Ｐゴシック"/>
              </a:rPr>
              <a:t>full</a:t>
            </a:r>
            <a:r>
              <a:rPr lang="de-DE" sz="1400" dirty="0">
                <a:ea typeface="ＭＳ Ｐゴシック"/>
              </a:rPr>
              <a:t> </a:t>
            </a:r>
            <a:r>
              <a:rPr lang="de-DE" sz="1400" dirty="0" err="1">
                <a:ea typeface="ＭＳ Ｐゴシック"/>
              </a:rPr>
              <a:t>numbers</a:t>
            </a:r>
            <a:r>
              <a:rPr lang="de-DE" sz="1400" dirty="0">
                <a:ea typeface="ＭＳ Ｐゴシック"/>
              </a:rPr>
              <a:t>)</a:t>
            </a:r>
            <a:endParaRPr lang="de-DE" dirty="0">
              <a:ea typeface="ＭＳ Ｐゴシック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98783" y="6521392"/>
            <a:ext cx="853087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10.10.2023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05249" y="6521392"/>
            <a:ext cx="6578601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23291" y="6521393"/>
            <a:ext cx="656275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8B04C9E8-5DE4-39AC-A67D-C9DB2BE6A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02374"/>
              </p:ext>
            </p:extLst>
          </p:nvPr>
        </p:nvGraphicFramePr>
        <p:xfrm>
          <a:off x="1100167" y="803541"/>
          <a:ext cx="6273288" cy="5732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096">
                  <a:extLst>
                    <a:ext uri="{9D8B030D-6E8A-4147-A177-3AD203B41FA5}">
                      <a16:colId xmlns:a16="http://schemas.microsoft.com/office/drawing/2014/main" val="2989209259"/>
                    </a:ext>
                  </a:extLst>
                </a:gridCol>
                <a:gridCol w="2091096">
                  <a:extLst>
                    <a:ext uri="{9D8B030D-6E8A-4147-A177-3AD203B41FA5}">
                      <a16:colId xmlns:a16="http://schemas.microsoft.com/office/drawing/2014/main" val="2990129805"/>
                    </a:ext>
                  </a:extLst>
                </a:gridCol>
                <a:gridCol w="2091096">
                  <a:extLst>
                    <a:ext uri="{9D8B030D-6E8A-4147-A177-3AD203B41FA5}">
                      <a16:colId xmlns:a16="http://schemas.microsoft.com/office/drawing/2014/main" val="3820602832"/>
                    </a:ext>
                  </a:extLst>
                </a:gridCol>
              </a:tblGrid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687885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Bahrain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MANAMA-IX</a:t>
                      </a:r>
                      <a:r>
                        <a:rPr lang="en-US" sz="1600" baseline="30000" dirty="0"/>
                        <a:t>(1)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437"/>
                      </a:pPr>
                      <a:r>
                        <a:rPr lang="de-AT" sz="1600" dirty="0"/>
                        <a:t> (?) </a:t>
                      </a:r>
                      <a:r>
                        <a:rPr lang="de-AT" sz="1600" dirty="0" err="1"/>
                        <a:t>Gbps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10264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Djibouti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DJIX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15 </a:t>
                      </a:r>
                      <a:r>
                        <a:rPr lang="de-AT" sz="1600" dirty="0" err="1"/>
                        <a:t>Gbps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18045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981499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EG-IX</a:t>
                      </a:r>
                      <a:r>
                        <a:rPr lang="en-US" sz="1600" baseline="30000" dirty="0"/>
                        <a:t>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66 </a:t>
                      </a:r>
                      <a:r>
                        <a:rPr lang="de-AT" sz="1600" dirty="0" err="1"/>
                        <a:t>Gbps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88993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PyramIX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07635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Iran (=&gt; Homepage)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Tehran IXP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93022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AqabaIX</a:t>
                      </a:r>
                      <a:r>
                        <a:rPr lang="en-US" sz="1600" baseline="30000" dirty="0"/>
                        <a:t>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877171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KSA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JEDIX</a:t>
                      </a:r>
                      <a:r>
                        <a:rPr lang="en-US" sz="1600" baseline="30000" dirty="0"/>
                        <a:t>(2)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431 </a:t>
                      </a:r>
                      <a:r>
                        <a:rPr lang="de-AT" sz="1600" dirty="0" err="1"/>
                        <a:t>Gbps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80540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Equinix Jeddah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835859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SAIX (JED)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8151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KSA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SAIX (RHU)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361 </a:t>
                      </a:r>
                      <a:r>
                        <a:rPr lang="de-AT" sz="1600" dirty="0" err="1"/>
                        <a:t>Gbps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95624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Kuwait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ix.kw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32 </a:t>
                      </a:r>
                      <a:r>
                        <a:rPr lang="de-AT" sz="1600" dirty="0" err="1"/>
                        <a:t>Gbps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56305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Equinix Muscat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89232"/>
                  </a:ext>
                </a:extLst>
              </a:tr>
              <a:tr h="368191">
                <a:tc>
                  <a:txBody>
                    <a:bodyPr/>
                    <a:lstStyle/>
                    <a:p>
                      <a:r>
                        <a:rPr lang="en-US" sz="1600" dirty="0"/>
                        <a:t>Qatar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860348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UAE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SH-IX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77912"/>
                  </a:ext>
                </a:extLst>
              </a:tr>
              <a:tr h="318979">
                <a:tc>
                  <a:txBody>
                    <a:bodyPr/>
                    <a:lstStyle/>
                    <a:p>
                      <a:r>
                        <a:rPr lang="en-US" sz="1600" dirty="0"/>
                        <a:t>UAE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UAE-IX</a:t>
                      </a:r>
                      <a:r>
                        <a:rPr lang="en-US" sz="1600" baseline="30000" dirty="0"/>
                        <a:t>(3)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514 </a:t>
                      </a:r>
                      <a:r>
                        <a:rPr lang="de-AT" sz="1600" dirty="0" err="1"/>
                        <a:t>Gbps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26899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BFA86EE-7936-89D3-FA5F-3C1D2A0C0973}"/>
              </a:ext>
            </a:extLst>
          </p:cNvPr>
          <p:cNvSpPr txBox="1"/>
          <p:nvPr/>
        </p:nvSpPr>
        <p:spPr>
          <a:xfrm>
            <a:off x="9365228" y="6342791"/>
            <a:ext cx="13837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(1) powered by AMS-IX</a:t>
            </a:r>
          </a:p>
          <a:p>
            <a:r>
              <a:rPr lang="en-US" sz="900" dirty="0">
                <a:solidFill>
                  <a:schemeClr val="bg1"/>
                </a:solidFill>
              </a:rPr>
              <a:t>(2) powered by LINX</a:t>
            </a:r>
          </a:p>
          <a:p>
            <a:r>
              <a:rPr lang="en-US" sz="900" dirty="0">
                <a:solidFill>
                  <a:schemeClr val="bg1"/>
                </a:solidFill>
              </a:rPr>
              <a:t>(3) powered by DE-CIX</a:t>
            </a:r>
          </a:p>
        </p:txBody>
      </p:sp>
    </p:spTree>
    <p:extLst>
      <p:ext uri="{BB962C8B-B14F-4D97-AF65-F5344CB8AC3E}">
        <p14:creationId xmlns:p14="http://schemas.microsoft.com/office/powerpoint/2010/main" val="14140922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CC5C9E3-0E1B-79CF-250D-C7C660E5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42" y="1981901"/>
            <a:ext cx="6159858" cy="257258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28" y="643200"/>
            <a:ext cx="10209600" cy="715200"/>
          </a:xfrm>
        </p:spPr>
        <p:txBody>
          <a:bodyPr/>
          <a:lstStyle/>
          <a:p>
            <a:r>
              <a:rPr lang="de-DE" sz="3200" dirty="0"/>
              <a:t>Growth </a:t>
            </a:r>
            <a:r>
              <a:rPr lang="de-DE" sz="3200" dirty="0" err="1"/>
              <a:t>Example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Traffic </a:t>
            </a:r>
            <a:r>
              <a:rPr lang="de-DE" sz="3200" dirty="0" err="1"/>
              <a:t>based</a:t>
            </a:r>
            <a:r>
              <a:rPr lang="de-DE" sz="3200" dirty="0"/>
              <a:t> on UAE-IX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98783" y="6521392"/>
            <a:ext cx="853087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10.10.2023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05249" y="6521392"/>
            <a:ext cx="6578601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23291" y="6521393"/>
            <a:ext cx="656275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0A0A92-47AF-6269-19C6-6E1B35D5D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" r="2065"/>
          <a:stretch/>
        </p:blipFill>
        <p:spPr>
          <a:xfrm>
            <a:off x="1689" y="1833618"/>
            <a:ext cx="6208611" cy="2720863"/>
          </a:xfrm>
          <a:prstGeom prst="rect">
            <a:avLst/>
          </a:prstGeom>
        </p:spPr>
      </p:pic>
      <p:sp>
        <p:nvSpPr>
          <p:cNvPr id="5" name="Titel 12">
            <a:extLst>
              <a:ext uri="{FF2B5EF4-FFF2-40B4-BE49-F238E27FC236}">
                <a16:creationId xmlns:a16="http://schemas.microsoft.com/office/drawing/2014/main" id="{618228D9-1DC3-4A11-C180-C55515CB2704}"/>
              </a:ext>
            </a:extLst>
          </p:cNvPr>
          <p:cNvSpPr txBox="1">
            <a:spLocks/>
          </p:cNvSpPr>
          <p:nvPr/>
        </p:nvSpPr>
        <p:spPr bwMode="auto">
          <a:xfrm>
            <a:off x="9620329" y="3606455"/>
            <a:ext cx="1209425" cy="7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5418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 i="1" kern="1200" baseline="0">
                <a:solidFill>
                  <a:srgbClr val="1C3F4D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2pPr>
            <a:lvl3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3pPr>
            <a:lvl4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4pPr>
            <a:lvl5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5pPr>
            <a:lvl6pPr marL="609585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6pPr>
            <a:lvl7pPr marL="1219170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7pPr>
            <a:lvl8pPr marL="1828754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8pPr>
            <a:lvl9pPr marL="2438339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dirty="0"/>
              <a:t>2023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A5D3ACD6-76FD-7F6E-D866-4A98ABC88F43}"/>
              </a:ext>
            </a:extLst>
          </p:cNvPr>
          <p:cNvSpPr txBox="1">
            <a:spLocks/>
          </p:cNvSpPr>
          <p:nvPr/>
        </p:nvSpPr>
        <p:spPr bwMode="auto">
          <a:xfrm>
            <a:off x="3724705" y="3606455"/>
            <a:ext cx="1209425" cy="7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5418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 i="1" kern="1200" baseline="0">
                <a:solidFill>
                  <a:srgbClr val="1C3F4D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2pPr>
            <a:lvl3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3pPr>
            <a:lvl4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4pPr>
            <a:lvl5pPr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5pPr>
            <a:lvl6pPr marL="609585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6pPr>
            <a:lvl7pPr marL="1219170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7pPr>
            <a:lvl8pPr marL="1828754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8pPr>
            <a:lvl9pPr marL="2438339" algn="l" defTabSz="541853" rtl="0" eaLnBrk="1" fontAlgn="base" hangingPunct="1">
              <a:spcBef>
                <a:spcPct val="0"/>
              </a:spcBef>
              <a:spcAft>
                <a:spcPct val="0"/>
              </a:spcAft>
              <a:defRPr sz="3733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/>
              <a:t>2022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904308-5811-B909-DB07-4BD9F2B4E7C6}"/>
              </a:ext>
            </a:extLst>
          </p:cNvPr>
          <p:cNvSpPr/>
          <p:nvPr/>
        </p:nvSpPr>
        <p:spPr>
          <a:xfrm>
            <a:off x="10136141" y="2497996"/>
            <a:ext cx="744187" cy="827315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23AE98A-5048-D62C-0C0F-1D79AD65851D}"/>
              </a:ext>
            </a:extLst>
          </p:cNvPr>
          <p:cNvSpPr/>
          <p:nvPr/>
        </p:nvSpPr>
        <p:spPr>
          <a:xfrm>
            <a:off x="58840" y="2181677"/>
            <a:ext cx="744187" cy="827315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2" name="Ellipse 7">
            <a:extLst>
              <a:ext uri="{FF2B5EF4-FFF2-40B4-BE49-F238E27FC236}">
                <a16:creationId xmlns:a16="http://schemas.microsoft.com/office/drawing/2014/main" id="{8E090A38-A65A-4FA4-DD62-6541ACB1DC31}"/>
              </a:ext>
            </a:extLst>
          </p:cNvPr>
          <p:cNvSpPr/>
          <p:nvPr/>
        </p:nvSpPr>
        <p:spPr>
          <a:xfrm>
            <a:off x="6059169" y="2366734"/>
            <a:ext cx="744187" cy="827315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</p:spTree>
    <p:extLst>
      <p:ext uri="{BB962C8B-B14F-4D97-AF65-F5344CB8AC3E}">
        <p14:creationId xmlns:p14="http://schemas.microsoft.com/office/powerpoint/2010/main" val="2939941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21" y="643200"/>
            <a:ext cx="10209600" cy="1708114"/>
          </a:xfrm>
        </p:spPr>
        <p:txBody>
          <a:bodyPr/>
          <a:lstStyle/>
          <a:p>
            <a:r>
              <a:rPr lang="de-DE" sz="3200" dirty="0" err="1"/>
              <a:t>Where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br>
              <a:rPr lang="de-DE" sz="3200" dirty="0"/>
            </a:br>
            <a:r>
              <a:rPr lang="de-DE" sz="3200" dirty="0"/>
              <a:t>n x 100 </a:t>
            </a:r>
            <a:r>
              <a:rPr lang="de-DE" sz="3200" dirty="0" err="1"/>
              <a:t>Gbps</a:t>
            </a:r>
            <a:r>
              <a:rPr lang="de-DE" sz="3200" dirty="0"/>
              <a:t> </a:t>
            </a:r>
            <a:br>
              <a:rPr lang="de-DE" sz="3200" dirty="0"/>
            </a:br>
            <a:r>
              <a:rPr lang="de-DE" sz="3200" dirty="0" err="1"/>
              <a:t>Connects</a:t>
            </a:r>
            <a:r>
              <a:rPr lang="de-DE" sz="3200" dirty="0"/>
              <a:t>?</a:t>
            </a:r>
            <a:br>
              <a:rPr lang="de-DE" sz="3200" dirty="0"/>
            </a:br>
            <a:r>
              <a:rPr lang="de-DE" sz="3200" dirty="0"/>
              <a:t>(peeringdb.com)</a:t>
            </a:r>
            <a:br>
              <a:rPr lang="de-DE" sz="3200" dirty="0"/>
            </a:br>
            <a:r>
              <a:rPr lang="de-DE" sz="1000" dirty="0"/>
              <a:t>3.9.2023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98783" y="6521392"/>
            <a:ext cx="853087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10.10.2023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05249" y="6521392"/>
            <a:ext cx="6578601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23291" y="6521393"/>
            <a:ext cx="656275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99321CF-565D-88D9-9B14-306213B5C7A2}"/>
              </a:ext>
            </a:extLst>
          </p:cNvPr>
          <p:cNvSpPr txBox="1"/>
          <p:nvPr/>
        </p:nvSpPr>
        <p:spPr>
          <a:xfrm>
            <a:off x="477472" y="3463636"/>
            <a:ext cx="3704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Content vs. Eyeball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 x 10 not to be ignored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First 2 x 400 seen in Riad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5E1D94-B68E-9255-5396-E49C65B7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87" y="34636"/>
            <a:ext cx="7548152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74B067-A3C8-4591-CEB9-5CF4C17D9F9C}"/>
              </a:ext>
            </a:extLst>
          </p:cNvPr>
          <p:cNvSpPr txBox="1"/>
          <p:nvPr/>
        </p:nvSpPr>
        <p:spPr>
          <a:xfrm rot="5400000">
            <a:off x="3651368" y="4737424"/>
            <a:ext cx="3474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+ 100 </a:t>
            </a:r>
            <a:r>
              <a:rPr lang="en-US" sz="1200" b="1" dirty="0" err="1"/>
              <a:t>Kaopu</a:t>
            </a:r>
            <a:r>
              <a:rPr lang="en-US" sz="1200" b="1" dirty="0"/>
              <a:t> + 100 Mobily on Equinix Jeddah</a:t>
            </a:r>
          </a:p>
        </p:txBody>
      </p:sp>
    </p:spTree>
    <p:extLst>
      <p:ext uri="{BB962C8B-B14F-4D97-AF65-F5344CB8AC3E}">
        <p14:creationId xmlns:p14="http://schemas.microsoft.com/office/powerpoint/2010/main" val="41368032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76" y="1385624"/>
            <a:ext cx="4126273" cy="2547116"/>
          </a:xfrm>
        </p:spPr>
        <p:txBody>
          <a:bodyPr/>
          <a:lstStyle/>
          <a:p>
            <a:r>
              <a:rPr lang="de-DE" sz="3200" dirty="0"/>
              <a:t>Big </a:t>
            </a:r>
            <a:r>
              <a:rPr lang="de-DE" sz="3200" dirty="0" err="1"/>
              <a:t>active</a:t>
            </a:r>
            <a:br>
              <a:rPr lang="de-DE" sz="3200" dirty="0"/>
            </a:br>
            <a:r>
              <a:rPr lang="de-DE" sz="3200" dirty="0"/>
              <a:t>Cloud </a:t>
            </a:r>
            <a:r>
              <a:rPr lang="de-DE" sz="3200" dirty="0" err="1"/>
              <a:t>Zones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key</a:t>
            </a:r>
            <a:r>
              <a:rPr lang="de-DE" sz="3200" dirty="0"/>
              <a:t> </a:t>
            </a:r>
            <a:r>
              <a:rPr lang="de-DE" sz="3200" dirty="0" err="1"/>
              <a:t>developments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IX</a:t>
            </a:r>
            <a:br>
              <a:rPr lang="de-DE" sz="3200" dirty="0"/>
            </a:br>
            <a:r>
              <a:rPr lang="de-DE" sz="3200" dirty="0"/>
              <a:t>(Homepagecheck)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98783" y="6521392"/>
            <a:ext cx="853087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10.10.2023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05249" y="6521392"/>
            <a:ext cx="6578601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323291" y="6521393"/>
            <a:ext cx="656275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de-DE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99321CF-565D-88D9-9B14-306213B5C7A2}"/>
              </a:ext>
            </a:extLst>
          </p:cNvPr>
          <p:cNvSpPr txBox="1"/>
          <p:nvPr/>
        </p:nvSpPr>
        <p:spPr>
          <a:xfrm>
            <a:off x="591776" y="4826045"/>
            <a:ext cx="394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Sorry for ignoring other players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C748B4-9437-C4E0-A9A2-20E6BA17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49" y="44450"/>
            <a:ext cx="7473951" cy="67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740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CA303-106A-F071-7D8C-7389D7B6140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3827392B-C47B-46B3-8F8B-907828981533}" type="datetime1">
              <a:rPr lang="de-DE" smtClean="0"/>
              <a:t>10.10.2023</a:t>
            </a:fld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61ECE-C39B-2A6A-764B-BBA3409D8C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8</a:t>
            </a:fld>
            <a:endParaRPr lang="de-DE"/>
          </a:p>
        </p:txBody>
      </p:sp>
      <p:graphicFrame>
        <p:nvGraphicFramePr>
          <p:cNvPr id="7" name="Tabelle 5">
            <a:extLst>
              <a:ext uri="{FF2B5EF4-FFF2-40B4-BE49-F238E27FC236}">
                <a16:creationId xmlns:a16="http://schemas.microsoft.com/office/drawing/2014/main" id="{41472660-16FF-94C1-59A0-971951310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43339"/>
              </p:ext>
            </p:extLst>
          </p:nvPr>
        </p:nvGraphicFramePr>
        <p:xfrm>
          <a:off x="4696918" y="553803"/>
          <a:ext cx="7136515" cy="519398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49375">
                  <a:extLst>
                    <a:ext uri="{9D8B030D-6E8A-4147-A177-3AD203B41FA5}">
                      <a16:colId xmlns:a16="http://schemas.microsoft.com/office/drawing/2014/main" val="2989209259"/>
                    </a:ext>
                  </a:extLst>
                </a:gridCol>
                <a:gridCol w="999343">
                  <a:extLst>
                    <a:ext uri="{9D8B030D-6E8A-4147-A177-3AD203B41FA5}">
                      <a16:colId xmlns:a16="http://schemas.microsoft.com/office/drawing/2014/main" val="2990129805"/>
                    </a:ext>
                  </a:extLst>
                </a:gridCol>
                <a:gridCol w="2318718">
                  <a:extLst>
                    <a:ext uri="{9D8B030D-6E8A-4147-A177-3AD203B41FA5}">
                      <a16:colId xmlns:a16="http://schemas.microsoft.com/office/drawing/2014/main" val="177539019"/>
                    </a:ext>
                  </a:extLst>
                </a:gridCol>
                <a:gridCol w="2092377">
                  <a:extLst>
                    <a:ext uri="{9D8B030D-6E8A-4147-A177-3AD203B41FA5}">
                      <a16:colId xmlns:a16="http://schemas.microsoft.com/office/drawing/2014/main" val="738485990"/>
                    </a:ext>
                  </a:extLst>
                </a:gridCol>
                <a:gridCol w="776702">
                  <a:extLst>
                    <a:ext uri="{9D8B030D-6E8A-4147-A177-3AD203B41FA5}">
                      <a16:colId xmlns:a16="http://schemas.microsoft.com/office/drawing/2014/main" val="3820602832"/>
                    </a:ext>
                  </a:extLst>
                </a:gridCol>
              </a:tblGrid>
              <a:tr h="362686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IXP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Cloud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CDN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OTT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687885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Bahrain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MANAMA-IX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AWS / Microsoft / Google/</a:t>
                      </a:r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KaopuCloud</a:t>
                      </a:r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Meta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310264"/>
                  </a:ext>
                </a:extLst>
              </a:tr>
              <a:tr h="362686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Djibouti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DJIX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Meteverse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 Cloud / Cloudflare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18045"/>
                  </a:ext>
                </a:extLst>
              </a:tr>
              <a:tr h="362686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EG-IX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KaopuCloud</a:t>
                      </a:r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CDN77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88993"/>
                  </a:ext>
                </a:extLst>
              </a:tr>
              <a:tr h="362686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AqabaIX</a:t>
                      </a:r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Akamai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877171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KSA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JEDIX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Alibaba / Google Microsoft /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</a:rPr>
                        <a:t>KaopuCloud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Meteverse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 Cloud / </a:t>
                      </a:r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Edgio</a:t>
                      </a:r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80540"/>
                  </a:ext>
                </a:extLst>
              </a:tr>
              <a:tr h="362686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KSA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SAIX (RHU)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100" kern="1200" dirty="0" err="1">
                          <a:solidFill>
                            <a:schemeClr val="tx1"/>
                          </a:solidFill>
                        </a:rPr>
                        <a:t>Meteverse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 Cloud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95624"/>
                  </a:ext>
                </a:extLst>
              </a:tr>
              <a:tr h="362686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Kuwait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ix.kw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Google / </a:t>
                      </a:r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KaopuCloud</a:t>
                      </a:r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56305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Equinix Muscat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Edgio</a:t>
                      </a:r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89232"/>
                  </a:ext>
                </a:extLst>
              </a:tr>
              <a:tr h="418641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Qatar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QIX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860348"/>
                  </a:ext>
                </a:extLst>
              </a:tr>
              <a:tr h="797097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UAE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UAE-IX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AWS/Alibaba/ G42 / Google / Huawei Cloud / Microsoft / </a:t>
                      </a:r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KaopuCloud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 / Oracle Cloud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Akamai / </a:t>
                      </a:r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Edgio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 / Fastly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 err="1">
                          <a:solidFill>
                            <a:schemeClr val="tx1"/>
                          </a:solidFill>
                        </a:rPr>
                        <a:t>Starzplay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 MBC/Shahid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78340"/>
                  </a:ext>
                </a:extLst>
              </a:tr>
              <a:tr h="450533"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UAE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SH-IX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Google / Microsoft / </a:t>
                      </a:r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KaopuCloud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Akamai / </a:t>
                      </a:r>
                      <a:r>
                        <a:rPr lang="en-US" sz="1100" kern="1200" err="1">
                          <a:solidFill>
                            <a:schemeClr val="tx1"/>
                          </a:solidFill>
                        </a:rPr>
                        <a:t>Edgio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 / Fastly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4308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77912"/>
                  </a:ext>
                </a:extLst>
              </a:tr>
            </a:tbl>
          </a:graphicData>
        </a:graphic>
      </p:graphicFrame>
      <p:sp>
        <p:nvSpPr>
          <p:cNvPr id="8" name="Titel 12">
            <a:extLst>
              <a:ext uri="{FF2B5EF4-FFF2-40B4-BE49-F238E27FC236}">
                <a16:creationId xmlns:a16="http://schemas.microsoft.com/office/drawing/2014/main" id="{68573F88-3878-BED1-C01A-7F81C928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76" y="1385624"/>
            <a:ext cx="4126273" cy="2547116"/>
          </a:xfrm>
        </p:spPr>
        <p:txBody>
          <a:bodyPr/>
          <a:lstStyle/>
          <a:p>
            <a:r>
              <a:rPr lang="de-DE" sz="3200" dirty="0">
                <a:ea typeface="ＭＳ Ｐゴシック"/>
              </a:rPr>
              <a:t>Cloud / CDN and OTT </a:t>
            </a:r>
            <a:r>
              <a:rPr lang="de-DE" sz="3200" err="1">
                <a:ea typeface="ＭＳ Ｐゴシック"/>
              </a:rPr>
              <a:t>are</a:t>
            </a:r>
            <a:r>
              <a:rPr lang="de-DE" sz="3200" dirty="0">
                <a:ea typeface="ＭＳ Ｐゴシック"/>
              </a:rPr>
              <a:t> Key Game </a:t>
            </a:r>
            <a:r>
              <a:rPr lang="de-DE" sz="3200" err="1">
                <a:ea typeface="ＭＳ Ｐゴシック"/>
              </a:rPr>
              <a:t>Changers</a:t>
            </a:r>
            <a:r>
              <a:rPr lang="de-DE" sz="3200" dirty="0">
                <a:ea typeface="ＭＳ Ｐゴシック"/>
              </a:rPr>
              <a:t> in </a:t>
            </a:r>
            <a:r>
              <a:rPr lang="de-DE" sz="3200" err="1">
                <a:ea typeface="ＭＳ Ｐゴシック"/>
              </a:rPr>
              <a:t>the</a:t>
            </a:r>
            <a:r>
              <a:rPr lang="de-DE" sz="3200" dirty="0">
                <a:ea typeface="ＭＳ Ｐゴシック"/>
              </a:rPr>
              <a:t> Region </a:t>
            </a:r>
            <a:br>
              <a:rPr lang="de-DE" sz="3700" dirty="0"/>
            </a:br>
            <a:r>
              <a:rPr lang="de-DE" sz="1050" dirty="0">
                <a:ea typeface="ＭＳ Ｐゴシック"/>
              </a:rPr>
              <a:t>(Homepagecheck)</a:t>
            </a:r>
            <a:endParaRPr lang="de-DE" dirty="0">
              <a:ea typeface="ＭＳ Ｐゴシック"/>
            </a:endParaRP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21FBDEE-8450-BAC9-F1AA-58CADE153D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05249" y="6521392"/>
            <a:ext cx="6578601" cy="183091"/>
          </a:xfrm>
        </p:spPr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718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A6A8063-296B-4F06-BE64-F201ABC439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812E9BD7-64EC-4E43-8D0E-440728D29E7C}" type="datetime1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10/10/2023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1A12A5-551E-4B9D-83FE-83B5D9B22A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MENOG23 – Bernd Spiess – </a:t>
            </a:r>
            <a:r>
              <a:rPr lang="en-US" dirty="0"/>
              <a:t>Transformation of Peering in Middle East </a:t>
            </a:r>
            <a:endParaRPr lang="de-DE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5DAE89-E5D3-47F6-A124-F64E94BE2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t>Slide </a:t>
            </a:r>
            <a:fld id="{432FE97F-707C-47C8-ABC3-1BC3BB9E8083}" type="slidenum">
              <a:rPr lang="en-US" smtClean="0">
                <a:solidFill>
                  <a:srgbClr val="096FA1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srgbClr val="096FA1">
                  <a:lumMod val="40000"/>
                  <a:lumOff val="6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07F2C79E-73C6-4CD2-BF72-B33CBE84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in IXP Participation in the Region | Content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AFBF068-0423-EEE1-64C8-0F8270FEA6C7}"/>
              </a:ext>
            </a:extLst>
          </p:cNvPr>
          <p:cNvSpPr/>
          <p:nvPr/>
        </p:nvSpPr>
        <p:spPr>
          <a:xfrm>
            <a:off x="360777" y="2634439"/>
            <a:ext cx="1925223" cy="12225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r>
              <a:rPr lang="de-DE" sz="1700" dirty="0" err="1">
                <a:solidFill>
                  <a:schemeClr val="tx1"/>
                </a:solidFill>
                <a:latin typeface="BentonSans-Book"/>
                <a:cs typeface="BentonSans-Book"/>
              </a:rPr>
              <a:t>Only</a:t>
            </a:r>
            <a:r>
              <a:rPr lang="de-DE" sz="1700" dirty="0">
                <a:solidFill>
                  <a:schemeClr val="tx1"/>
                </a:solidFill>
                <a:latin typeface="BentonSans-Book"/>
                <a:cs typeface="BentonSans-Book"/>
              </a:rPr>
              <a:t> 100 Gig</a:t>
            </a:r>
          </a:p>
          <a:p>
            <a:pPr algn="ctr"/>
            <a:r>
              <a:rPr lang="de-DE" sz="1700" dirty="0" err="1">
                <a:solidFill>
                  <a:schemeClr val="tx1"/>
                </a:solidFill>
                <a:latin typeface="BentonSans-Book"/>
                <a:cs typeface="BentonSans-Book"/>
              </a:rPr>
              <a:t>are</a:t>
            </a:r>
            <a:r>
              <a:rPr lang="de-DE" sz="1700" dirty="0">
                <a:solidFill>
                  <a:schemeClr val="tx1"/>
                </a:solidFill>
                <a:latin typeface="BentonSans-Book"/>
                <a:cs typeface="BentonSans-Book"/>
              </a:rPr>
              <a:t> </a:t>
            </a:r>
            <a:r>
              <a:rPr lang="de-DE" sz="1700" dirty="0" err="1">
                <a:solidFill>
                  <a:schemeClr val="tx1"/>
                </a:solidFill>
                <a:latin typeface="BentonSans-Book"/>
                <a:cs typeface="BentonSans-Book"/>
              </a:rPr>
              <a:t>counted</a:t>
            </a:r>
            <a:endParaRPr lang="de-DE" sz="1700" dirty="0">
              <a:solidFill>
                <a:schemeClr val="tx1"/>
              </a:solidFill>
              <a:latin typeface="BentonSans-Book"/>
              <a:cs typeface="BentonSans-Book"/>
            </a:endParaRPr>
          </a:p>
          <a:p>
            <a:pPr algn="ctr"/>
            <a:r>
              <a:rPr lang="de-DE" sz="1700" dirty="0">
                <a:solidFill>
                  <a:schemeClr val="tx1"/>
                </a:solidFill>
                <a:latin typeface="BentonSans-Book"/>
                <a:cs typeface="BentonSans-Book"/>
              </a:rPr>
              <a:t>(3.9.2023)</a:t>
            </a:r>
            <a:endParaRPr lang="en-US" sz="1700" dirty="0" err="1">
              <a:solidFill>
                <a:schemeClr val="tx1"/>
              </a:solidFill>
              <a:latin typeface="BentonSans-Book"/>
              <a:cs typeface="BentonSans-Book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BE34139-256A-7032-6700-1C60458A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64" y="1552471"/>
            <a:ext cx="7395633" cy="442617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96FA70E-D160-A763-A327-17156D38D5E7}"/>
              </a:ext>
            </a:extLst>
          </p:cNvPr>
          <p:cNvSpPr/>
          <p:nvPr/>
        </p:nvSpPr>
        <p:spPr>
          <a:xfrm>
            <a:off x="9546097" y="2265035"/>
            <a:ext cx="646481" cy="2346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r>
              <a:rPr lang="de-DE" sz="1700" dirty="0">
                <a:solidFill>
                  <a:schemeClr val="tx1"/>
                </a:solidFill>
                <a:latin typeface="BentonSans-Book"/>
                <a:cs typeface="BentonSans-Book"/>
              </a:rPr>
              <a:t>+100</a:t>
            </a:r>
            <a:endParaRPr lang="en-US" sz="1700" dirty="0" err="1">
              <a:solidFill>
                <a:schemeClr val="tx1"/>
              </a:solidFill>
              <a:latin typeface="BentonSans-Book"/>
              <a:cs typeface="BentonSans-Book"/>
            </a:endParaRPr>
          </a:p>
        </p:txBody>
      </p:sp>
    </p:spTree>
    <p:extLst>
      <p:ext uri="{BB962C8B-B14F-4D97-AF65-F5344CB8AC3E}">
        <p14:creationId xmlns:p14="http://schemas.microsoft.com/office/powerpoint/2010/main" val="40526291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-CIX Master light 2021">
  <a:themeElements>
    <a:clrScheme name="Farben_DE_CI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96FA1"/>
      </a:accent1>
      <a:accent2>
        <a:srgbClr val="1C3F4D"/>
      </a:accent2>
      <a:accent3>
        <a:srgbClr val="F7DA0F"/>
      </a:accent3>
      <a:accent4>
        <a:srgbClr val="C20E1A"/>
      </a:accent4>
      <a:accent5>
        <a:srgbClr val="80A5BB"/>
      </a:accent5>
      <a:accent6>
        <a:srgbClr val="0CA0C5"/>
      </a:accent6>
      <a:hlink>
        <a:srgbClr val="096FA1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108000" tIns="108000" bIns="108000" rtlCol="0" anchor="ctr"/>
      <a:lstStyle>
        <a:defPPr algn="ctr">
          <a:defRPr sz="1700" dirty="0" err="1">
            <a:solidFill>
              <a:prstClr val="white"/>
            </a:solidFill>
            <a:latin typeface="BentonSans-Book"/>
            <a:cs typeface="BentonSans-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/>
          </a:solidFill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-CIX Master light 2021">
  <a:themeElements>
    <a:clrScheme name="Farben_DE_CI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96FA1"/>
      </a:accent1>
      <a:accent2>
        <a:srgbClr val="1C3F4D"/>
      </a:accent2>
      <a:accent3>
        <a:srgbClr val="F7DA0F"/>
      </a:accent3>
      <a:accent4>
        <a:srgbClr val="C20E1A"/>
      </a:accent4>
      <a:accent5>
        <a:srgbClr val="80A5BB"/>
      </a:accent5>
      <a:accent6>
        <a:srgbClr val="0CA0C5"/>
      </a:accent6>
      <a:hlink>
        <a:srgbClr val="096FA1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108000" tIns="108000" bIns="108000" rtlCol="0" anchor="ctr"/>
      <a:lstStyle>
        <a:defPPr algn="ctr">
          <a:defRPr sz="1700" dirty="0" err="1">
            <a:solidFill>
              <a:prstClr val="white"/>
            </a:solidFill>
            <a:latin typeface="BentonSans-Book"/>
            <a:cs typeface="BentonSans-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/>
          </a:solidFill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2379</Words>
  <Application>Microsoft Office PowerPoint</Application>
  <PresentationFormat>Breitbild</PresentationFormat>
  <Paragraphs>862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BentonSans-Book</vt:lpstr>
      <vt:lpstr>Calibri</vt:lpstr>
      <vt:lpstr>Fira Sans</vt:lpstr>
      <vt:lpstr>Symbol</vt:lpstr>
      <vt:lpstr>Wingdings 3</vt:lpstr>
      <vt:lpstr>DE-CIX Master light 2021</vt:lpstr>
      <vt:lpstr>1_DE-CIX Master light 2021</vt:lpstr>
      <vt:lpstr>Transformation of Peering in Middle East</vt:lpstr>
      <vt:lpstr>Peering Landscape …</vt:lpstr>
      <vt:lpstr>ME IXP Overview and IPv6 % in 2023?  (source: peeringdb.com, accessed: 10.10.2023, ixp &gt; 1 peer)</vt:lpstr>
      <vt:lpstr>ME IXP Overview - Peak (source: homepages – accessed: 3.9.2023 / updated: 10.10.2023 – rounded up to full numbers)</vt:lpstr>
      <vt:lpstr>Growth Example of Traffic based on UAE-IX</vt:lpstr>
      <vt:lpstr>Where are the  n x 100 Gbps  Connects? (peeringdb.com) 3.9.2023</vt:lpstr>
      <vt:lpstr>Big active Cloud Zones are key developments of IX (Homepagecheck)</vt:lpstr>
      <vt:lpstr>Cloud / CDN and OTT are Key Game Changers in the Region  (Homepagecheck)</vt:lpstr>
      <vt:lpstr>Leaders in IXP Participation in the Region | Content</vt:lpstr>
      <vt:lpstr>Leaders in IXP Participation in the Region | Operator</vt:lpstr>
      <vt:lpstr>An Example of a Peering Effect (lower RTT)</vt:lpstr>
      <vt:lpstr>Why placing TLD Anycast into the region</vt:lpstr>
      <vt:lpstr>Part II</vt:lpstr>
      <vt:lpstr>Checking Interconnection in the Region</vt:lpstr>
      <vt:lpstr>Table of used IXPs 3.9.23</vt:lpstr>
      <vt:lpstr>#1 of 8 =&gt; ix.kw with ipv4 of Meta</vt:lpstr>
      <vt:lpstr>Conclusions, Assumptions, Surprises, Questions?</vt:lpstr>
      <vt:lpstr>#2 of 8 =&gt; JEDIX with ipv4 of Medianova</vt:lpstr>
      <vt:lpstr>#3 of 8 =&gt; JEDIX with ipv4 of Baishan/Edgenext</vt:lpstr>
      <vt:lpstr>#4 of 8 =&gt; JEDIX with ipv4 of Zenlayer</vt:lpstr>
      <vt:lpstr>#5 of 8 =&gt; UAE-IX with ipv4 of Valve</vt:lpstr>
      <vt:lpstr>Conclusions, Assumptions, Surprises, Questions?</vt:lpstr>
      <vt:lpstr>#6 of 8 =&gt; UAE-IX with ipv4 of i3D</vt:lpstr>
      <vt:lpstr>#7 of 8 =&gt; UAE-IX with ipv4 of Tencent</vt:lpstr>
      <vt:lpstr>#8 of 8 =&gt; UAE-IX with ipv4 of Starzplay</vt:lpstr>
      <vt:lpstr>Conclusions, Assumptions, Surprises, Questions?</vt:lpstr>
      <vt:lpstr>Table of used IXPs</vt:lpstr>
      <vt:lpstr>#1 of 5 =&gt; amazon.sa on Akamai (similar: apple.com)</vt:lpstr>
      <vt:lpstr>#2 of 5 =&gt; 9.9.9.9 (quad9) / PCH/Quad9</vt:lpstr>
      <vt:lpstr>#3 of 5 =&gt; RIPE k.root</vt:lpstr>
      <vt:lpstr>#4 of 5 =&gt; NETNOD i.root</vt:lpstr>
      <vt:lpstr>#5 of 5 =&gt; Fastly</vt:lpstr>
      <vt:lpstr>Conclusions, Assumptions, Surprises, Questions?</vt:lpstr>
      <vt:lpstr>PowerPoint-Präsentation</vt:lpstr>
    </vt:vector>
  </TitlesOfParts>
  <Company>DE-CIX Management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MENOG23 - Bernd Spiess</dc:title>
  <dc:creator>Bernd SPIESS</dc:creator>
  <cp:keywords>MENOG</cp:keywords>
  <cp:lastModifiedBy>Bernd Spiess</cp:lastModifiedBy>
  <cp:revision>201</cp:revision>
  <dcterms:created xsi:type="dcterms:W3CDTF">2022-11-14T18:33:22Z</dcterms:created>
  <dcterms:modified xsi:type="dcterms:W3CDTF">2023-10-10T20:57:42Z</dcterms:modified>
  <cp:category>Peering</cp:category>
</cp:coreProperties>
</file>